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9" r:id="rId3"/>
    <p:sldId id="330" r:id="rId4"/>
    <p:sldId id="256" r:id="rId5"/>
    <p:sldId id="257" r:id="rId6"/>
    <p:sldId id="258" r:id="rId7"/>
    <p:sldId id="259" r:id="rId8"/>
    <p:sldId id="260" r:id="rId9"/>
    <p:sldId id="261" r:id="rId10"/>
    <p:sldId id="283" r:id="rId11"/>
    <p:sldId id="282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4" r:id="rId25"/>
    <p:sldId id="285" r:id="rId26"/>
    <p:sldId id="286" r:id="rId27"/>
    <p:sldId id="274" r:id="rId28"/>
    <p:sldId id="275" r:id="rId29"/>
    <p:sldId id="276" r:id="rId30"/>
    <p:sldId id="277" r:id="rId31"/>
    <p:sldId id="302" r:id="rId32"/>
    <p:sldId id="303" r:id="rId33"/>
    <p:sldId id="304" r:id="rId34"/>
    <p:sldId id="300" r:id="rId35"/>
    <p:sldId id="301" r:id="rId36"/>
    <p:sldId id="298" r:id="rId37"/>
    <p:sldId id="299" r:id="rId38"/>
    <p:sldId id="293" r:id="rId39"/>
    <p:sldId id="294" r:id="rId40"/>
    <p:sldId id="295" r:id="rId41"/>
    <p:sldId id="296" r:id="rId42"/>
    <p:sldId id="297" r:id="rId43"/>
    <p:sldId id="288" r:id="rId44"/>
    <p:sldId id="290" r:id="rId45"/>
    <p:sldId id="291" r:id="rId46"/>
    <p:sldId id="292" r:id="rId47"/>
    <p:sldId id="278" r:id="rId48"/>
    <p:sldId id="279" r:id="rId49"/>
    <p:sldId id="280" r:id="rId50"/>
    <p:sldId id="281" r:id="rId51"/>
    <p:sldId id="287" r:id="rId52"/>
    <p:sldId id="305" r:id="rId53"/>
    <p:sldId id="316" r:id="rId54"/>
    <p:sldId id="317" r:id="rId55"/>
    <p:sldId id="311" r:id="rId56"/>
    <p:sldId id="312" r:id="rId57"/>
    <p:sldId id="313" r:id="rId58"/>
    <p:sldId id="314" r:id="rId59"/>
    <p:sldId id="315" r:id="rId60"/>
    <p:sldId id="306" r:id="rId61"/>
    <p:sldId id="307" r:id="rId62"/>
    <p:sldId id="308" r:id="rId63"/>
    <p:sldId id="309" r:id="rId64"/>
    <p:sldId id="310" r:id="rId65"/>
    <p:sldId id="319" r:id="rId66"/>
    <p:sldId id="320" r:id="rId67"/>
    <p:sldId id="321" r:id="rId68"/>
    <p:sldId id="322" r:id="rId69"/>
    <p:sldId id="324" r:id="rId70"/>
    <p:sldId id="325" r:id="rId71"/>
    <p:sldId id="326" r:id="rId72"/>
    <p:sldId id="327" r:id="rId73"/>
    <p:sldId id="328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C3187C-F6F4-423D-949F-2C4AFBFF08B9}" v="97" dt="2023-06-13T19:02:23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>
        <p:scale>
          <a:sx n="75" d="100"/>
          <a:sy n="75" d="100"/>
        </p:scale>
        <p:origin x="235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8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raine Prince" userId="e9b62303-0893-4bdd-b4d1-8e84f2c36e5a" providerId="ADAL" clId="{1FC3187C-F6F4-423D-949F-2C4AFBFF08B9}"/>
    <pc:docChg chg="undo custSel addSld delSld modSld sldOrd modShowInfo">
      <pc:chgData name="Lorraine Prince" userId="e9b62303-0893-4bdd-b4d1-8e84f2c36e5a" providerId="ADAL" clId="{1FC3187C-F6F4-423D-949F-2C4AFBFF08B9}" dt="2023-06-13T19:03:30.992" v="674" actId="2744"/>
      <pc:docMkLst>
        <pc:docMk/>
      </pc:docMkLst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520935728" sldId="256"/>
        </pc:sldMkLst>
        <pc:picChg chg="add mod">
          <ac:chgData name="Lorraine Prince" userId="e9b62303-0893-4bdd-b4d1-8e84f2c36e5a" providerId="ADAL" clId="{1FC3187C-F6F4-423D-949F-2C4AFBFF08B9}" dt="2023-06-13T18:01:25.480" v="10" actId="27614"/>
          <ac:picMkLst>
            <pc:docMk/>
            <pc:sldMk cId="2520935728" sldId="256"/>
            <ac:picMk id="5" creationId="{3207D92C-EBC0-6521-850F-4FCF8D6CD5A3}"/>
          </ac:picMkLst>
        </pc:picChg>
        <pc:picChg chg="add del mod">
          <ac:chgData name="Lorraine Prince" userId="e9b62303-0893-4bdd-b4d1-8e84f2c36e5a" providerId="ADAL" clId="{1FC3187C-F6F4-423D-949F-2C4AFBFF08B9}" dt="2023-06-13T18:02:15.079" v="43" actId="21"/>
          <ac:picMkLst>
            <pc:docMk/>
            <pc:sldMk cId="2520935728" sldId="256"/>
            <ac:picMk id="7" creationId="{1F0D5037-0EA4-F127-A536-E99885A85CA5}"/>
          </ac:picMkLst>
        </pc:picChg>
        <pc:picChg chg="add del mod">
          <ac:chgData name="Lorraine Prince" userId="e9b62303-0893-4bdd-b4d1-8e84f2c36e5a" providerId="ADAL" clId="{1FC3187C-F6F4-423D-949F-2C4AFBFF08B9}" dt="2023-06-13T18:02:08.254" v="41" actId="21"/>
          <ac:picMkLst>
            <pc:docMk/>
            <pc:sldMk cId="2520935728" sldId="256"/>
            <ac:picMk id="9" creationId="{FDBD73BD-0E61-4A65-4AFA-3B29E36F9C18}"/>
          </ac:picMkLst>
        </pc:picChg>
        <pc:picChg chg="add del mod">
          <ac:chgData name="Lorraine Prince" userId="e9b62303-0893-4bdd-b4d1-8e84f2c36e5a" providerId="ADAL" clId="{1FC3187C-F6F4-423D-949F-2C4AFBFF08B9}" dt="2023-06-13T18:02:03.970" v="39" actId="21"/>
          <ac:picMkLst>
            <pc:docMk/>
            <pc:sldMk cId="2520935728" sldId="256"/>
            <ac:picMk id="11" creationId="{DDC8CD67-EEC4-C3EA-CD00-0FAD84316087}"/>
          </ac:picMkLst>
        </pc:picChg>
        <pc:picChg chg="add del mod">
          <ac:chgData name="Lorraine Prince" userId="e9b62303-0893-4bdd-b4d1-8e84f2c36e5a" providerId="ADAL" clId="{1FC3187C-F6F4-423D-949F-2C4AFBFF08B9}" dt="2023-06-13T18:01:59.058" v="37" actId="21"/>
          <ac:picMkLst>
            <pc:docMk/>
            <pc:sldMk cId="2520935728" sldId="256"/>
            <ac:picMk id="13" creationId="{B880E8A5-FBAE-00D7-050C-3C13F9F07AB8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450714251" sldId="257"/>
        </pc:sldMkLst>
        <pc:picChg chg="add mod">
          <ac:chgData name="Lorraine Prince" userId="e9b62303-0893-4bdd-b4d1-8e84f2c36e5a" providerId="ADAL" clId="{1FC3187C-F6F4-423D-949F-2C4AFBFF08B9}" dt="2023-06-13T18:02:00.776" v="38"/>
          <ac:picMkLst>
            <pc:docMk/>
            <pc:sldMk cId="450714251" sldId="257"/>
            <ac:picMk id="4" creationId="{973A4145-DC54-C6CE-31CE-FC7A3159B4D4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2732812814" sldId="258"/>
        </pc:sldMkLst>
        <pc:picChg chg="add mod">
          <ac:chgData name="Lorraine Prince" userId="e9b62303-0893-4bdd-b4d1-8e84f2c36e5a" providerId="ADAL" clId="{1FC3187C-F6F4-423D-949F-2C4AFBFF08B9}" dt="2023-06-13T18:02:05.450" v="40"/>
          <ac:picMkLst>
            <pc:docMk/>
            <pc:sldMk cId="2732812814" sldId="258"/>
            <ac:picMk id="4" creationId="{04F4E34E-FFF3-41B3-090A-166143F04A1C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2656806705" sldId="259"/>
        </pc:sldMkLst>
        <pc:picChg chg="add mod">
          <ac:chgData name="Lorraine Prince" userId="e9b62303-0893-4bdd-b4d1-8e84f2c36e5a" providerId="ADAL" clId="{1FC3187C-F6F4-423D-949F-2C4AFBFF08B9}" dt="2023-06-13T18:02:09.721" v="42"/>
          <ac:picMkLst>
            <pc:docMk/>
            <pc:sldMk cId="2656806705" sldId="259"/>
            <ac:picMk id="4" creationId="{8A56C5CA-B087-3465-6F1B-36EB28962AB0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1922999590" sldId="260"/>
        </pc:sldMkLst>
        <pc:picChg chg="add mod">
          <ac:chgData name="Lorraine Prince" userId="e9b62303-0893-4bdd-b4d1-8e84f2c36e5a" providerId="ADAL" clId="{1FC3187C-F6F4-423D-949F-2C4AFBFF08B9}" dt="2023-06-13T18:02:16.673" v="44"/>
          <ac:picMkLst>
            <pc:docMk/>
            <pc:sldMk cId="1922999590" sldId="260"/>
            <ac:picMk id="4" creationId="{5B865CDB-E3B3-BB68-2E24-82A7EF6746B0}"/>
          </ac:picMkLst>
        </pc:picChg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406219400" sldId="261"/>
        </pc:sldMkLst>
        <pc:spChg chg="del">
          <ac:chgData name="Lorraine Prince" userId="e9b62303-0893-4bdd-b4d1-8e84f2c36e5a" providerId="ADAL" clId="{1FC3187C-F6F4-423D-949F-2C4AFBFF08B9}" dt="2023-06-13T18:02:32.444" v="45"/>
          <ac:spMkLst>
            <pc:docMk/>
            <pc:sldMk cId="2406219400" sldId="261"/>
            <ac:spMk id="3" creationId="{6DD9102A-0CE9-F330-EA87-A6C920632EEB}"/>
          </ac:spMkLst>
        </pc:spChg>
        <pc:spChg chg="add del mod">
          <ac:chgData name="Lorraine Prince" userId="e9b62303-0893-4bdd-b4d1-8e84f2c36e5a" providerId="ADAL" clId="{1FC3187C-F6F4-423D-949F-2C4AFBFF08B9}" dt="2023-06-13T18:04:32.464" v="114" actId="21"/>
          <ac:spMkLst>
            <pc:docMk/>
            <pc:sldMk cId="2406219400" sldId="261"/>
            <ac:spMk id="33" creationId="{86E13D48-E9DC-9A3B-5FFB-0F873241065F}"/>
          </ac:spMkLst>
        </pc:spChg>
        <pc:picChg chg="add del mod">
          <ac:chgData name="Lorraine Prince" userId="e9b62303-0893-4bdd-b4d1-8e84f2c36e5a" providerId="ADAL" clId="{1FC3187C-F6F4-423D-949F-2C4AFBFF08B9}" dt="2023-06-13T18:24:24.859" v="388" actId="1076"/>
          <ac:picMkLst>
            <pc:docMk/>
            <pc:sldMk cId="2406219400" sldId="261"/>
            <ac:picMk id="5" creationId="{F2E4ED28-EADD-6FDD-4899-691B52673114}"/>
          </ac:picMkLst>
        </pc:picChg>
        <pc:picChg chg="add del mod">
          <ac:chgData name="Lorraine Prince" userId="e9b62303-0893-4bdd-b4d1-8e84f2c36e5a" providerId="ADAL" clId="{1FC3187C-F6F4-423D-949F-2C4AFBFF08B9}" dt="2023-06-13T18:04:27.743" v="111" actId="21"/>
          <ac:picMkLst>
            <pc:docMk/>
            <pc:sldMk cId="2406219400" sldId="261"/>
            <ac:picMk id="7" creationId="{1B2569DC-C949-A0AF-A7AE-2C085CE840DF}"/>
          </ac:picMkLst>
        </pc:picChg>
        <pc:picChg chg="add del mod">
          <ac:chgData name="Lorraine Prince" userId="e9b62303-0893-4bdd-b4d1-8e84f2c36e5a" providerId="ADAL" clId="{1FC3187C-F6F4-423D-949F-2C4AFBFF08B9}" dt="2023-06-13T18:04:23.695" v="109" actId="21"/>
          <ac:picMkLst>
            <pc:docMk/>
            <pc:sldMk cId="2406219400" sldId="261"/>
            <ac:picMk id="9" creationId="{9F29E998-B201-58C1-EAF3-7D5A770F5C31}"/>
          </ac:picMkLst>
        </pc:picChg>
        <pc:picChg chg="add del mod">
          <ac:chgData name="Lorraine Prince" userId="e9b62303-0893-4bdd-b4d1-8e84f2c36e5a" providerId="ADAL" clId="{1FC3187C-F6F4-423D-949F-2C4AFBFF08B9}" dt="2023-06-13T18:04:07.894" v="102" actId="21"/>
          <ac:picMkLst>
            <pc:docMk/>
            <pc:sldMk cId="2406219400" sldId="261"/>
            <ac:picMk id="11" creationId="{D7F07126-4BA1-6FCE-3DE6-AE8A1B7355C3}"/>
          </ac:picMkLst>
        </pc:picChg>
        <pc:picChg chg="add del mod">
          <ac:chgData name="Lorraine Prince" userId="e9b62303-0893-4bdd-b4d1-8e84f2c36e5a" providerId="ADAL" clId="{1FC3187C-F6F4-423D-949F-2C4AFBFF08B9}" dt="2023-06-13T18:03:52.814" v="98" actId="21"/>
          <ac:picMkLst>
            <pc:docMk/>
            <pc:sldMk cId="2406219400" sldId="261"/>
            <ac:picMk id="13" creationId="{5B6F02FE-B2DB-F28E-5E4E-6AFA2B472AB1}"/>
          </ac:picMkLst>
        </pc:picChg>
        <pc:picChg chg="add del mod">
          <ac:chgData name="Lorraine Prince" userId="e9b62303-0893-4bdd-b4d1-8e84f2c36e5a" providerId="ADAL" clId="{1FC3187C-F6F4-423D-949F-2C4AFBFF08B9}" dt="2023-06-13T18:03:43.121" v="96" actId="21"/>
          <ac:picMkLst>
            <pc:docMk/>
            <pc:sldMk cId="2406219400" sldId="261"/>
            <ac:picMk id="15" creationId="{E6BCFD1E-E474-08C6-E0C5-881D2F49B7B7}"/>
          </ac:picMkLst>
        </pc:picChg>
        <pc:picChg chg="add del mod">
          <ac:chgData name="Lorraine Prince" userId="e9b62303-0893-4bdd-b4d1-8e84f2c36e5a" providerId="ADAL" clId="{1FC3187C-F6F4-423D-949F-2C4AFBFF08B9}" dt="2023-06-13T18:03:23.295" v="88" actId="21"/>
          <ac:picMkLst>
            <pc:docMk/>
            <pc:sldMk cId="2406219400" sldId="261"/>
            <ac:picMk id="17" creationId="{F0994124-342B-8711-D2F0-D9AFA44292FD}"/>
          </ac:picMkLst>
        </pc:picChg>
        <pc:picChg chg="add del mod">
          <ac:chgData name="Lorraine Prince" userId="e9b62303-0893-4bdd-b4d1-8e84f2c36e5a" providerId="ADAL" clId="{1FC3187C-F6F4-423D-949F-2C4AFBFF08B9}" dt="2023-06-13T18:03:15.509" v="86" actId="21"/>
          <ac:picMkLst>
            <pc:docMk/>
            <pc:sldMk cId="2406219400" sldId="261"/>
            <ac:picMk id="19" creationId="{62AF5729-0D98-7794-B4A4-65C1DF14410A}"/>
          </ac:picMkLst>
        </pc:picChg>
        <pc:picChg chg="add del mod">
          <ac:chgData name="Lorraine Prince" userId="e9b62303-0893-4bdd-b4d1-8e84f2c36e5a" providerId="ADAL" clId="{1FC3187C-F6F4-423D-949F-2C4AFBFF08B9}" dt="2023-06-13T18:03:08.057" v="84" actId="21"/>
          <ac:picMkLst>
            <pc:docMk/>
            <pc:sldMk cId="2406219400" sldId="261"/>
            <ac:picMk id="21" creationId="{5CC08FF1-502E-EDCB-EDFC-6A14C3A6FF11}"/>
          </ac:picMkLst>
        </pc:picChg>
        <pc:picChg chg="add del mod">
          <ac:chgData name="Lorraine Prince" userId="e9b62303-0893-4bdd-b4d1-8e84f2c36e5a" providerId="ADAL" clId="{1FC3187C-F6F4-423D-949F-2C4AFBFF08B9}" dt="2023-06-13T18:02:57.681" v="82" actId="21"/>
          <ac:picMkLst>
            <pc:docMk/>
            <pc:sldMk cId="2406219400" sldId="261"/>
            <ac:picMk id="23" creationId="{6FEF5DE1-31FA-E113-6747-EF9D4DB5564B}"/>
          </ac:picMkLst>
        </pc:picChg>
        <pc:picChg chg="add del mod">
          <ac:chgData name="Lorraine Prince" userId="e9b62303-0893-4bdd-b4d1-8e84f2c36e5a" providerId="ADAL" clId="{1FC3187C-F6F4-423D-949F-2C4AFBFF08B9}" dt="2023-06-13T18:02:50.901" v="80" actId="21"/>
          <ac:picMkLst>
            <pc:docMk/>
            <pc:sldMk cId="2406219400" sldId="261"/>
            <ac:picMk id="25" creationId="{96E421BC-DFC1-07A0-9F5E-E4953074E40D}"/>
          </ac:picMkLst>
        </pc:picChg>
        <pc:picChg chg="add del mod">
          <ac:chgData name="Lorraine Prince" userId="e9b62303-0893-4bdd-b4d1-8e84f2c36e5a" providerId="ADAL" clId="{1FC3187C-F6F4-423D-949F-2C4AFBFF08B9}" dt="2023-06-13T18:02:47.095" v="78" actId="21"/>
          <ac:picMkLst>
            <pc:docMk/>
            <pc:sldMk cId="2406219400" sldId="261"/>
            <ac:picMk id="27" creationId="{A4D44880-1063-A7F8-F5F7-D9D4353B37D8}"/>
          </ac:picMkLst>
        </pc:picChg>
        <pc:picChg chg="add del mod">
          <ac:chgData name="Lorraine Prince" userId="e9b62303-0893-4bdd-b4d1-8e84f2c36e5a" providerId="ADAL" clId="{1FC3187C-F6F4-423D-949F-2C4AFBFF08B9}" dt="2023-06-13T18:02:42.857" v="76" actId="21"/>
          <ac:picMkLst>
            <pc:docMk/>
            <pc:sldMk cId="2406219400" sldId="261"/>
            <ac:picMk id="29" creationId="{733F62A1-253F-AB3B-4350-D984E99CC412}"/>
          </ac:picMkLst>
        </pc:picChg>
        <pc:picChg chg="add del mod">
          <ac:chgData name="Lorraine Prince" userId="e9b62303-0893-4bdd-b4d1-8e84f2c36e5a" providerId="ADAL" clId="{1FC3187C-F6F4-423D-949F-2C4AFBFF08B9}" dt="2023-06-13T18:02:34.362" v="74" actId="21"/>
          <ac:picMkLst>
            <pc:docMk/>
            <pc:sldMk cId="2406219400" sldId="261"/>
            <ac:picMk id="31" creationId="{6A5CBBB6-02BE-488C-7A7B-77EE19A40C11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1286636090" sldId="262"/>
        </pc:sldMkLst>
        <pc:picChg chg="add mod">
          <ac:chgData name="Lorraine Prince" userId="e9b62303-0893-4bdd-b4d1-8e84f2c36e5a" providerId="ADAL" clId="{1FC3187C-F6F4-423D-949F-2C4AFBFF08B9}" dt="2023-06-13T18:02:35.678" v="75"/>
          <ac:picMkLst>
            <pc:docMk/>
            <pc:sldMk cId="1286636090" sldId="262"/>
            <ac:picMk id="4" creationId="{98B29D54-311D-D4DC-0757-23C30B33CC90}"/>
          </ac:picMkLst>
        </pc:picChg>
      </pc:sldChg>
      <pc:sldChg chg="ad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470423305" sldId="263"/>
        </pc:sldMkLst>
      </pc:sldChg>
      <pc:sldChg chg="addSp modSp new del ord">
        <pc:chgData name="Lorraine Prince" userId="e9b62303-0893-4bdd-b4d1-8e84f2c36e5a" providerId="ADAL" clId="{1FC3187C-F6F4-423D-949F-2C4AFBFF08B9}" dt="2023-06-13T18:04:51.162" v="121" actId="2696"/>
        <pc:sldMkLst>
          <pc:docMk/>
          <pc:sldMk cId="4027859464" sldId="263"/>
        </pc:sldMkLst>
        <pc:picChg chg="add mod">
          <ac:chgData name="Lorraine Prince" userId="e9b62303-0893-4bdd-b4d1-8e84f2c36e5a" providerId="ADAL" clId="{1FC3187C-F6F4-423D-949F-2C4AFBFF08B9}" dt="2023-06-13T18:02:44.476" v="77"/>
          <ac:picMkLst>
            <pc:docMk/>
            <pc:sldMk cId="4027859464" sldId="263"/>
            <ac:picMk id="4" creationId="{21794342-5D73-ED00-DFF5-2A771DE2CB33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94089916" sldId="264"/>
        </pc:sldMkLst>
        <pc:picChg chg="add mod">
          <ac:chgData name="Lorraine Prince" userId="e9b62303-0893-4bdd-b4d1-8e84f2c36e5a" providerId="ADAL" clId="{1FC3187C-F6F4-423D-949F-2C4AFBFF08B9}" dt="2023-06-13T18:25:25.903" v="394" actId="14100"/>
          <ac:picMkLst>
            <pc:docMk/>
            <pc:sldMk cId="94089916" sldId="264"/>
            <ac:picMk id="4" creationId="{9C2697F8-F657-6500-0913-4F073D19C04B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3169766899" sldId="265"/>
        </pc:sldMkLst>
        <pc:picChg chg="add mod">
          <ac:chgData name="Lorraine Prince" userId="e9b62303-0893-4bdd-b4d1-8e84f2c36e5a" providerId="ADAL" clId="{1FC3187C-F6F4-423D-949F-2C4AFBFF08B9}" dt="2023-06-13T18:25:36.261" v="396" actId="14100"/>
          <ac:picMkLst>
            <pc:docMk/>
            <pc:sldMk cId="3169766899" sldId="265"/>
            <ac:picMk id="4" creationId="{F7C8C662-2C67-BA6D-0B65-F3A72C9FEA67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466301556" sldId="266"/>
        </pc:sldMkLst>
        <pc:picChg chg="add mod">
          <ac:chgData name="Lorraine Prince" userId="e9b62303-0893-4bdd-b4d1-8e84f2c36e5a" providerId="ADAL" clId="{1FC3187C-F6F4-423D-949F-2C4AFBFF08B9}" dt="2023-06-13T18:25:49.114" v="398" actId="14100"/>
          <ac:picMkLst>
            <pc:docMk/>
            <pc:sldMk cId="2466301556" sldId="266"/>
            <ac:picMk id="4" creationId="{A6B35892-DEFF-F817-990C-A14846F88CC1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3294682096" sldId="267"/>
        </pc:sldMkLst>
        <pc:picChg chg="add mod">
          <ac:chgData name="Lorraine Prince" userId="e9b62303-0893-4bdd-b4d1-8e84f2c36e5a" providerId="ADAL" clId="{1FC3187C-F6F4-423D-949F-2C4AFBFF08B9}" dt="2023-06-13T18:26:04.702" v="400" actId="14100"/>
          <ac:picMkLst>
            <pc:docMk/>
            <pc:sldMk cId="3294682096" sldId="267"/>
            <ac:picMk id="4" creationId="{7F1F660E-3979-9ABC-4A86-BCC570C480F8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7:37.911" v="608" actId="1035"/>
        <pc:sldMkLst>
          <pc:docMk/>
          <pc:sldMk cId="1553013409" sldId="268"/>
        </pc:sldMkLst>
        <pc:picChg chg="add mod">
          <ac:chgData name="Lorraine Prince" userId="e9b62303-0893-4bdd-b4d1-8e84f2c36e5a" providerId="ADAL" clId="{1FC3187C-F6F4-423D-949F-2C4AFBFF08B9}" dt="2023-06-13T18:47:37.911" v="608" actId="1035"/>
          <ac:picMkLst>
            <pc:docMk/>
            <pc:sldMk cId="1553013409" sldId="268"/>
            <ac:picMk id="4" creationId="{745C3183-CBD3-75EE-4B79-DE5487511B10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84172946" sldId="269"/>
        </pc:sldMkLst>
        <pc:picChg chg="add mod">
          <ac:chgData name="Lorraine Prince" userId="e9b62303-0893-4bdd-b4d1-8e84f2c36e5a" providerId="ADAL" clId="{1FC3187C-F6F4-423D-949F-2C4AFBFF08B9}" dt="2023-06-13T18:31:51.998" v="412" actId="1076"/>
          <ac:picMkLst>
            <pc:docMk/>
            <pc:sldMk cId="184172946" sldId="269"/>
            <ac:picMk id="4" creationId="{581C0CBE-05D5-A851-625D-D3DF24A9163C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3957994105" sldId="270"/>
        </pc:sldMkLst>
        <pc:picChg chg="add mod">
          <ac:chgData name="Lorraine Prince" userId="e9b62303-0893-4bdd-b4d1-8e84f2c36e5a" providerId="ADAL" clId="{1FC3187C-F6F4-423D-949F-2C4AFBFF08B9}" dt="2023-06-13T18:32:11.005" v="429" actId="1035"/>
          <ac:picMkLst>
            <pc:docMk/>
            <pc:sldMk cId="3957994105" sldId="270"/>
            <ac:picMk id="4" creationId="{77E7C173-6131-CA07-11FF-C0C3054D02E5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246850862" sldId="271"/>
        </pc:sldMkLst>
        <pc:picChg chg="add mod">
          <ac:chgData name="Lorraine Prince" userId="e9b62303-0893-4bdd-b4d1-8e84f2c36e5a" providerId="ADAL" clId="{1FC3187C-F6F4-423D-949F-2C4AFBFF08B9}" dt="2023-06-13T18:32:30.420" v="444" actId="1035"/>
          <ac:picMkLst>
            <pc:docMk/>
            <pc:sldMk cId="1246850862" sldId="271"/>
            <ac:picMk id="4" creationId="{A49838D1-F88F-4F77-0F32-38F738B75D54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774786819" sldId="272"/>
        </pc:sldMkLst>
        <pc:picChg chg="add mod">
          <ac:chgData name="Lorraine Prince" userId="e9b62303-0893-4bdd-b4d1-8e84f2c36e5a" providerId="ADAL" clId="{1FC3187C-F6F4-423D-949F-2C4AFBFF08B9}" dt="2023-06-13T18:32:40.508" v="446" actId="14100"/>
          <ac:picMkLst>
            <pc:docMk/>
            <pc:sldMk cId="2774786819" sldId="272"/>
            <ac:picMk id="4" creationId="{ED14EE3E-FE61-10E7-3F87-6C3F98D60A62}"/>
          </ac:picMkLst>
        </pc:picChg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638771809" sldId="273"/>
        </pc:sldMkLst>
        <pc:spChg chg="del">
          <ac:chgData name="Lorraine Prince" userId="e9b62303-0893-4bdd-b4d1-8e84f2c36e5a" providerId="ADAL" clId="{1FC3187C-F6F4-423D-949F-2C4AFBFF08B9}" dt="2023-06-13T18:05:22.114" v="123"/>
          <ac:spMkLst>
            <pc:docMk/>
            <pc:sldMk cId="1638771809" sldId="273"/>
            <ac:spMk id="3" creationId="{A3E4EBE9-64B0-F740-B36E-73690DA814E8}"/>
          </ac:spMkLst>
        </pc:spChg>
        <pc:picChg chg="add mod">
          <ac:chgData name="Lorraine Prince" userId="e9b62303-0893-4bdd-b4d1-8e84f2c36e5a" providerId="ADAL" clId="{1FC3187C-F6F4-423D-949F-2C4AFBFF08B9}" dt="2023-06-13T18:33:03.294" v="449" actId="1076"/>
          <ac:picMkLst>
            <pc:docMk/>
            <pc:sldMk cId="1638771809" sldId="273"/>
            <ac:picMk id="5" creationId="{A4C57338-EA93-B2EE-B761-7BE349C47FC6}"/>
          </ac:picMkLst>
        </pc:picChg>
        <pc:picChg chg="add del mod">
          <ac:chgData name="Lorraine Prince" userId="e9b62303-0893-4bdd-b4d1-8e84f2c36e5a" providerId="ADAL" clId="{1FC3187C-F6F4-423D-949F-2C4AFBFF08B9}" dt="2023-06-13T18:05:23.107" v="128" actId="21"/>
          <ac:picMkLst>
            <pc:docMk/>
            <pc:sldMk cId="1638771809" sldId="273"/>
            <ac:picMk id="7" creationId="{6BADFE35-96CE-C6D6-03DC-89A12FE3C905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9:30.677" v="612" actId="1076"/>
        <pc:sldMkLst>
          <pc:docMk/>
          <pc:sldMk cId="2214022442" sldId="274"/>
        </pc:sldMkLst>
        <pc:picChg chg="add mod">
          <ac:chgData name="Lorraine Prince" userId="e9b62303-0893-4bdd-b4d1-8e84f2c36e5a" providerId="ADAL" clId="{1FC3187C-F6F4-423D-949F-2C4AFBFF08B9}" dt="2023-06-13T18:49:30.677" v="612" actId="1076"/>
          <ac:picMkLst>
            <pc:docMk/>
            <pc:sldMk cId="2214022442" sldId="274"/>
            <ac:picMk id="5" creationId="{FA6FDA06-7CBD-D2D6-494B-2FE83D7B6C66}"/>
          </ac:picMkLst>
        </pc:picChg>
      </pc:sldChg>
      <pc:sldChg chg="ad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941557837" sldId="275"/>
        </pc:sldMkLst>
        <pc:picChg chg="add">
          <ac:chgData name="Lorraine Prince" userId="e9b62303-0893-4bdd-b4d1-8e84f2c36e5a" providerId="ADAL" clId="{1FC3187C-F6F4-423D-949F-2C4AFBFF08B9}" dt="2023-06-13T18:11:57.217" v="133" actId="22"/>
          <ac:picMkLst>
            <pc:docMk/>
            <pc:sldMk cId="1941557837" sldId="275"/>
            <ac:picMk id="5" creationId="{B89007C6-DBDD-3805-1659-D7024B67A57D}"/>
          </ac:picMkLst>
        </pc:picChg>
      </pc:sldChg>
      <pc:sldChg chg="ad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79626532" sldId="276"/>
        </pc:sldMkLst>
        <pc:picChg chg="add">
          <ac:chgData name="Lorraine Prince" userId="e9b62303-0893-4bdd-b4d1-8e84f2c36e5a" providerId="ADAL" clId="{1FC3187C-F6F4-423D-949F-2C4AFBFF08B9}" dt="2023-06-13T18:12:25.050" v="134" actId="22"/>
          <ac:picMkLst>
            <pc:docMk/>
            <pc:sldMk cId="79626532" sldId="276"/>
            <ac:picMk id="5" creationId="{47248455-D881-BA2E-84DC-D331B7B98EFF}"/>
          </ac:picMkLst>
        </pc:picChg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2501224" sldId="277"/>
        </pc:sldMkLst>
        <pc:spChg chg="del">
          <ac:chgData name="Lorraine Prince" userId="e9b62303-0893-4bdd-b4d1-8e84f2c36e5a" providerId="ADAL" clId="{1FC3187C-F6F4-423D-949F-2C4AFBFF08B9}" dt="2023-06-13T18:15:27.077" v="135"/>
          <ac:spMkLst>
            <pc:docMk/>
            <pc:sldMk cId="22501224" sldId="277"/>
            <ac:spMk id="3" creationId="{72EA801E-7F92-4C5D-CDA0-35AB90EF6CE1}"/>
          </ac:spMkLst>
        </pc:spChg>
        <pc:spChg chg="add del mod">
          <ac:chgData name="Lorraine Prince" userId="e9b62303-0893-4bdd-b4d1-8e84f2c36e5a" providerId="ADAL" clId="{1FC3187C-F6F4-423D-949F-2C4AFBFF08B9}" dt="2023-06-13T18:19:11.042" v="258" actId="21"/>
          <ac:spMkLst>
            <pc:docMk/>
            <pc:sldMk cId="22501224" sldId="277"/>
            <ac:spMk id="55" creationId="{916AA7EE-3A42-ADEE-E8B0-25D81F2DC88E}"/>
          </ac:spMkLst>
        </pc:spChg>
        <pc:picChg chg="add del mod">
          <ac:chgData name="Lorraine Prince" userId="e9b62303-0893-4bdd-b4d1-8e84f2c36e5a" providerId="ADAL" clId="{1FC3187C-F6F4-423D-949F-2C4AFBFF08B9}" dt="2023-06-13T18:33:53.790" v="458" actId="1076"/>
          <ac:picMkLst>
            <pc:docMk/>
            <pc:sldMk cId="22501224" sldId="277"/>
            <ac:picMk id="9" creationId="{084B2B8D-88BF-42D8-9379-54BDC6EB525F}"/>
          </ac:picMkLst>
        </pc:picChg>
        <pc:picChg chg="add del mod">
          <ac:chgData name="Lorraine Prince" userId="e9b62303-0893-4bdd-b4d1-8e84f2c36e5a" providerId="ADAL" clId="{1FC3187C-F6F4-423D-949F-2C4AFBFF08B9}" dt="2023-06-13T18:19:06.753" v="255" actId="21"/>
          <ac:picMkLst>
            <pc:docMk/>
            <pc:sldMk cId="22501224" sldId="277"/>
            <ac:picMk id="11" creationId="{3096D238-9DBF-15C8-92BD-80794E2C1756}"/>
          </ac:picMkLst>
        </pc:picChg>
        <pc:picChg chg="add del mod">
          <ac:chgData name="Lorraine Prince" userId="e9b62303-0893-4bdd-b4d1-8e84f2c36e5a" providerId="ADAL" clId="{1FC3187C-F6F4-423D-949F-2C4AFBFF08B9}" dt="2023-06-13T18:19:02.243" v="253" actId="21"/>
          <ac:picMkLst>
            <pc:docMk/>
            <pc:sldMk cId="22501224" sldId="277"/>
            <ac:picMk id="13" creationId="{E7CD382F-0176-EE77-96B5-5201F88C04E6}"/>
          </ac:picMkLst>
        </pc:picChg>
        <pc:picChg chg="add del mod">
          <ac:chgData name="Lorraine Prince" userId="e9b62303-0893-4bdd-b4d1-8e84f2c36e5a" providerId="ADAL" clId="{1FC3187C-F6F4-423D-949F-2C4AFBFF08B9}" dt="2023-06-13T18:18:58.977" v="251" actId="21"/>
          <ac:picMkLst>
            <pc:docMk/>
            <pc:sldMk cId="22501224" sldId="277"/>
            <ac:picMk id="15" creationId="{EDFE1674-ADFA-A5DB-A6D9-F625821D21D5}"/>
          </ac:picMkLst>
        </pc:picChg>
        <pc:picChg chg="add del mod">
          <ac:chgData name="Lorraine Prince" userId="e9b62303-0893-4bdd-b4d1-8e84f2c36e5a" providerId="ADAL" clId="{1FC3187C-F6F4-423D-949F-2C4AFBFF08B9}" dt="2023-06-13T18:18:46.791" v="241" actId="21"/>
          <ac:picMkLst>
            <pc:docMk/>
            <pc:sldMk cId="22501224" sldId="277"/>
            <ac:picMk id="17" creationId="{C964E90C-A15C-23F1-AE86-9351691E6BC3}"/>
          </ac:picMkLst>
        </pc:picChg>
        <pc:picChg chg="add del mod">
          <ac:chgData name="Lorraine Prince" userId="e9b62303-0893-4bdd-b4d1-8e84f2c36e5a" providerId="ADAL" clId="{1FC3187C-F6F4-423D-949F-2C4AFBFF08B9}" dt="2023-06-13T18:18:43.707" v="239" actId="21"/>
          <ac:picMkLst>
            <pc:docMk/>
            <pc:sldMk cId="22501224" sldId="277"/>
            <ac:picMk id="19" creationId="{C3E14DDE-7D8D-142F-18FD-3ED5F254CD6F}"/>
          </ac:picMkLst>
        </pc:picChg>
        <pc:picChg chg="add del mod">
          <ac:chgData name="Lorraine Prince" userId="e9b62303-0893-4bdd-b4d1-8e84f2c36e5a" providerId="ADAL" clId="{1FC3187C-F6F4-423D-949F-2C4AFBFF08B9}" dt="2023-06-13T18:18:39.656" v="237" actId="21"/>
          <ac:picMkLst>
            <pc:docMk/>
            <pc:sldMk cId="22501224" sldId="277"/>
            <ac:picMk id="21" creationId="{3FD38504-B1F6-96C1-6933-E3F080DB0267}"/>
          </ac:picMkLst>
        </pc:picChg>
        <pc:picChg chg="add del mod">
          <ac:chgData name="Lorraine Prince" userId="e9b62303-0893-4bdd-b4d1-8e84f2c36e5a" providerId="ADAL" clId="{1FC3187C-F6F4-423D-949F-2C4AFBFF08B9}" dt="2023-06-13T18:18:18.588" v="228" actId="21"/>
          <ac:picMkLst>
            <pc:docMk/>
            <pc:sldMk cId="22501224" sldId="277"/>
            <ac:picMk id="23" creationId="{7BE417F2-41CC-9A82-3D4F-C752B5FE2A9E}"/>
          </ac:picMkLst>
        </pc:picChg>
        <pc:picChg chg="add del mod">
          <ac:chgData name="Lorraine Prince" userId="e9b62303-0893-4bdd-b4d1-8e84f2c36e5a" providerId="ADAL" clId="{1FC3187C-F6F4-423D-949F-2C4AFBFF08B9}" dt="2023-06-13T18:18:00.584" v="226" actId="21"/>
          <ac:picMkLst>
            <pc:docMk/>
            <pc:sldMk cId="22501224" sldId="277"/>
            <ac:picMk id="25" creationId="{44FE297E-A0A9-3CD5-C615-72BACD695411}"/>
          </ac:picMkLst>
        </pc:picChg>
        <pc:picChg chg="add del mod">
          <ac:chgData name="Lorraine Prince" userId="e9b62303-0893-4bdd-b4d1-8e84f2c36e5a" providerId="ADAL" clId="{1FC3187C-F6F4-423D-949F-2C4AFBFF08B9}" dt="2023-06-13T18:17:53.855" v="224" actId="21"/>
          <ac:picMkLst>
            <pc:docMk/>
            <pc:sldMk cId="22501224" sldId="277"/>
            <ac:picMk id="27" creationId="{7E49EE8F-7E36-566B-474A-A3E7392129A6}"/>
          </ac:picMkLst>
        </pc:picChg>
        <pc:picChg chg="add del mod">
          <ac:chgData name="Lorraine Prince" userId="e9b62303-0893-4bdd-b4d1-8e84f2c36e5a" providerId="ADAL" clId="{1FC3187C-F6F4-423D-949F-2C4AFBFF08B9}" dt="2023-06-13T18:17:49.548" v="222" actId="21"/>
          <ac:picMkLst>
            <pc:docMk/>
            <pc:sldMk cId="22501224" sldId="277"/>
            <ac:picMk id="29" creationId="{94253453-7EAF-D735-14E2-96EC2C13E9BE}"/>
          </ac:picMkLst>
        </pc:picChg>
        <pc:picChg chg="add del mod">
          <ac:chgData name="Lorraine Prince" userId="e9b62303-0893-4bdd-b4d1-8e84f2c36e5a" providerId="ADAL" clId="{1FC3187C-F6F4-423D-949F-2C4AFBFF08B9}" dt="2023-06-13T18:17:45.202" v="220" actId="21"/>
          <ac:picMkLst>
            <pc:docMk/>
            <pc:sldMk cId="22501224" sldId="277"/>
            <ac:picMk id="31" creationId="{13A87AEE-45EF-215F-B67B-20C191E64FD1}"/>
          </ac:picMkLst>
        </pc:picChg>
        <pc:picChg chg="add del mod">
          <ac:chgData name="Lorraine Prince" userId="e9b62303-0893-4bdd-b4d1-8e84f2c36e5a" providerId="ADAL" clId="{1FC3187C-F6F4-423D-949F-2C4AFBFF08B9}" dt="2023-06-13T18:17:40.014" v="218" actId="21"/>
          <ac:picMkLst>
            <pc:docMk/>
            <pc:sldMk cId="22501224" sldId="277"/>
            <ac:picMk id="33" creationId="{1CBF8FB0-844F-3589-C836-CBF21DFF0A61}"/>
          </ac:picMkLst>
        </pc:picChg>
        <pc:picChg chg="add del mod">
          <ac:chgData name="Lorraine Prince" userId="e9b62303-0893-4bdd-b4d1-8e84f2c36e5a" providerId="ADAL" clId="{1FC3187C-F6F4-423D-949F-2C4AFBFF08B9}" dt="2023-06-13T18:17:18.052" v="209" actId="21"/>
          <ac:picMkLst>
            <pc:docMk/>
            <pc:sldMk cId="22501224" sldId="277"/>
            <ac:picMk id="35" creationId="{66A4E377-DEDD-1915-EC50-7679A3815420}"/>
          </ac:picMkLst>
        </pc:picChg>
        <pc:picChg chg="add del mod">
          <ac:chgData name="Lorraine Prince" userId="e9b62303-0893-4bdd-b4d1-8e84f2c36e5a" providerId="ADAL" clId="{1FC3187C-F6F4-423D-949F-2C4AFBFF08B9}" dt="2023-06-13T18:17:09.934" v="207" actId="21"/>
          <ac:picMkLst>
            <pc:docMk/>
            <pc:sldMk cId="22501224" sldId="277"/>
            <ac:picMk id="37" creationId="{ADC8C492-8DD6-6547-4025-986ACF3DEB92}"/>
          </ac:picMkLst>
        </pc:picChg>
        <pc:picChg chg="add del mod">
          <ac:chgData name="Lorraine Prince" userId="e9b62303-0893-4bdd-b4d1-8e84f2c36e5a" providerId="ADAL" clId="{1FC3187C-F6F4-423D-949F-2C4AFBFF08B9}" dt="2023-06-13T18:17:03.356" v="205" actId="21"/>
          <ac:picMkLst>
            <pc:docMk/>
            <pc:sldMk cId="22501224" sldId="277"/>
            <ac:picMk id="39" creationId="{2CD44C17-4A7F-2D6F-7554-941494C656A8}"/>
          </ac:picMkLst>
        </pc:picChg>
        <pc:picChg chg="add del mod">
          <ac:chgData name="Lorraine Prince" userId="e9b62303-0893-4bdd-b4d1-8e84f2c36e5a" providerId="ADAL" clId="{1FC3187C-F6F4-423D-949F-2C4AFBFF08B9}" dt="2023-06-13T18:17:00.202" v="203" actId="21"/>
          <ac:picMkLst>
            <pc:docMk/>
            <pc:sldMk cId="22501224" sldId="277"/>
            <ac:picMk id="41" creationId="{49451AB3-DA90-9132-B1B8-EC24004CD9AD}"/>
          </ac:picMkLst>
        </pc:picChg>
        <pc:picChg chg="add del mod">
          <ac:chgData name="Lorraine Prince" userId="e9b62303-0893-4bdd-b4d1-8e84f2c36e5a" providerId="ADAL" clId="{1FC3187C-F6F4-423D-949F-2C4AFBFF08B9}" dt="2023-06-13T18:16:54.618" v="201" actId="21"/>
          <ac:picMkLst>
            <pc:docMk/>
            <pc:sldMk cId="22501224" sldId="277"/>
            <ac:picMk id="43" creationId="{BE65CAD9-1C41-8C0C-9C58-8CB2EAFA86D5}"/>
          </ac:picMkLst>
        </pc:picChg>
        <pc:picChg chg="add del mod">
          <ac:chgData name="Lorraine Prince" userId="e9b62303-0893-4bdd-b4d1-8e84f2c36e5a" providerId="ADAL" clId="{1FC3187C-F6F4-423D-949F-2C4AFBFF08B9}" dt="2023-06-13T18:16:35.828" v="192" actId="21"/>
          <ac:picMkLst>
            <pc:docMk/>
            <pc:sldMk cId="22501224" sldId="277"/>
            <ac:picMk id="45" creationId="{5F7D3185-3077-606F-39F1-74177C1B9A67}"/>
          </ac:picMkLst>
        </pc:picChg>
        <pc:picChg chg="add del mod">
          <ac:chgData name="Lorraine Prince" userId="e9b62303-0893-4bdd-b4d1-8e84f2c36e5a" providerId="ADAL" clId="{1FC3187C-F6F4-423D-949F-2C4AFBFF08B9}" dt="2023-06-13T18:16:31.124" v="190" actId="21"/>
          <ac:picMkLst>
            <pc:docMk/>
            <pc:sldMk cId="22501224" sldId="277"/>
            <ac:picMk id="47" creationId="{E7FE8C2D-0130-A146-D1E6-785C9E3ECA91}"/>
          </ac:picMkLst>
        </pc:picChg>
        <pc:picChg chg="add del mod">
          <ac:chgData name="Lorraine Prince" userId="e9b62303-0893-4bdd-b4d1-8e84f2c36e5a" providerId="ADAL" clId="{1FC3187C-F6F4-423D-949F-2C4AFBFF08B9}" dt="2023-06-13T18:16:24.268" v="188" actId="21"/>
          <ac:picMkLst>
            <pc:docMk/>
            <pc:sldMk cId="22501224" sldId="277"/>
            <ac:picMk id="49" creationId="{5FA6AB6C-E665-7F12-434F-040E4664D116}"/>
          </ac:picMkLst>
        </pc:picChg>
        <pc:picChg chg="add del mod">
          <ac:chgData name="Lorraine Prince" userId="e9b62303-0893-4bdd-b4d1-8e84f2c36e5a" providerId="ADAL" clId="{1FC3187C-F6F4-423D-949F-2C4AFBFF08B9}" dt="2023-06-13T18:16:23.004" v="187" actId="478"/>
          <ac:picMkLst>
            <pc:docMk/>
            <pc:sldMk cId="22501224" sldId="277"/>
            <ac:picMk id="51" creationId="{E6A61BAB-C414-2092-59E9-46B51CC399F9}"/>
          </ac:picMkLst>
        </pc:picChg>
        <pc:picChg chg="add del mod">
          <ac:chgData name="Lorraine Prince" userId="e9b62303-0893-4bdd-b4d1-8e84f2c36e5a" providerId="ADAL" clId="{1FC3187C-F6F4-423D-949F-2C4AFBFF08B9}" dt="2023-06-13T18:16:08.995" v="183" actId="478"/>
          <ac:picMkLst>
            <pc:docMk/>
            <pc:sldMk cId="22501224" sldId="277"/>
            <ac:picMk id="53" creationId="{00B84956-ED6B-8F15-C8FA-D14C572E179F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1095207244" sldId="278"/>
        </pc:sldMkLst>
        <pc:picChg chg="add mod">
          <ac:chgData name="Lorraine Prince" userId="e9b62303-0893-4bdd-b4d1-8e84f2c36e5a" providerId="ADAL" clId="{1FC3187C-F6F4-423D-949F-2C4AFBFF08B9}" dt="2023-06-13T18:16:00.807" v="182"/>
          <ac:picMkLst>
            <pc:docMk/>
            <pc:sldMk cId="1095207244" sldId="278"/>
            <ac:picMk id="5" creationId="{3ACA649F-0B89-4865-6724-F4A88BB542F7}"/>
          </ac:picMkLst>
        </pc:picChg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3278834652" sldId="279"/>
        </pc:sldMkLst>
        <pc:picChg chg="add del mod">
          <ac:chgData name="Lorraine Prince" userId="e9b62303-0893-4bdd-b4d1-8e84f2c36e5a" providerId="ADAL" clId="{1FC3187C-F6F4-423D-949F-2C4AFBFF08B9}" dt="2023-06-13T18:16:18.883" v="186" actId="478"/>
          <ac:picMkLst>
            <pc:docMk/>
            <pc:sldMk cId="3278834652" sldId="279"/>
            <ac:picMk id="4" creationId="{6ACD9FC7-26BB-3E8B-D3AF-4FCDB9C2A5ED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1889675970" sldId="280"/>
        </pc:sldMkLst>
        <pc:picChg chg="add mod">
          <ac:chgData name="Lorraine Prince" userId="e9b62303-0893-4bdd-b4d1-8e84f2c36e5a" providerId="ADAL" clId="{1FC3187C-F6F4-423D-949F-2C4AFBFF08B9}" dt="2023-06-13T18:16:27.103" v="189"/>
          <ac:picMkLst>
            <pc:docMk/>
            <pc:sldMk cId="1889675970" sldId="280"/>
            <ac:picMk id="4" creationId="{4CB27EAD-032F-20E4-6068-8389412D17F2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291682378" sldId="281"/>
        </pc:sldMkLst>
        <pc:picChg chg="add mod">
          <ac:chgData name="Lorraine Prince" userId="e9b62303-0893-4bdd-b4d1-8e84f2c36e5a" providerId="ADAL" clId="{1FC3187C-F6F4-423D-949F-2C4AFBFF08B9}" dt="2023-06-13T18:16:32.355" v="191"/>
          <ac:picMkLst>
            <pc:docMk/>
            <pc:sldMk cId="291682378" sldId="281"/>
            <ac:picMk id="4" creationId="{02BAB127-783E-A9C2-8BB3-D2BE98363B8A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1023387177" sldId="282"/>
        </pc:sldMkLst>
        <pc:picChg chg="add mod">
          <ac:chgData name="Lorraine Prince" userId="e9b62303-0893-4bdd-b4d1-8e84f2c36e5a" providerId="ADAL" clId="{1FC3187C-F6F4-423D-949F-2C4AFBFF08B9}" dt="2023-06-13T18:04:25.337" v="110"/>
          <ac:picMkLst>
            <pc:docMk/>
            <pc:sldMk cId="1023387177" sldId="282"/>
            <ac:picMk id="4" creationId="{1C78DC5C-C0B3-681E-94C9-6CBFA6AEE1B9}"/>
          </ac:picMkLst>
        </pc:picChg>
      </pc:sldChg>
      <pc:sldChg chg="add del">
        <pc:chgData name="Lorraine Prince" userId="e9b62303-0893-4bdd-b4d1-8e84f2c36e5a" providerId="ADAL" clId="{1FC3187C-F6F4-423D-949F-2C4AFBFF08B9}" dt="2023-06-13T18:03:40.506" v="94"/>
        <pc:sldMkLst>
          <pc:docMk/>
          <pc:sldMk cId="3112535379" sldId="282"/>
        </pc:sldMkLst>
      </pc:sldChg>
      <pc:sldChg chg="addSp modSp new mod or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875701016" sldId="283"/>
        </pc:sldMkLst>
        <pc:picChg chg="add mod">
          <ac:chgData name="Lorraine Prince" userId="e9b62303-0893-4bdd-b4d1-8e84f2c36e5a" providerId="ADAL" clId="{1FC3187C-F6F4-423D-949F-2C4AFBFF08B9}" dt="2023-06-13T18:25:09.149" v="392" actId="14100"/>
          <ac:picMkLst>
            <pc:docMk/>
            <pc:sldMk cId="1875701016" sldId="283"/>
            <ac:picMk id="4" creationId="{74DDBBD7-F7F6-9062-8D53-9618C8DD0A2A}"/>
          </ac:picMkLst>
        </pc:picChg>
      </pc:sldChg>
      <pc:sldChg chg="add del">
        <pc:chgData name="Lorraine Prince" userId="e9b62303-0893-4bdd-b4d1-8e84f2c36e5a" providerId="ADAL" clId="{1FC3187C-F6F4-423D-949F-2C4AFBFF08B9}" dt="2023-06-13T18:03:40.175" v="93"/>
        <pc:sldMkLst>
          <pc:docMk/>
          <pc:sldMk cId="4048509151" sldId="283"/>
        </pc:sldMkLst>
      </pc:sldChg>
      <pc:sldChg chg="new del">
        <pc:chgData name="Lorraine Prince" userId="e9b62303-0893-4bdd-b4d1-8e84f2c36e5a" providerId="ADAL" clId="{1FC3187C-F6F4-423D-949F-2C4AFBFF08B9}" dt="2023-06-13T18:04:39.509" v="117" actId="2696"/>
        <pc:sldMkLst>
          <pc:docMk/>
          <pc:sldMk cId="2830575323" sldId="284"/>
        </pc:sldMkLst>
      </pc:sldChg>
      <pc:sldChg chg="addSp modSp add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922768802" sldId="284"/>
        </pc:sldMkLst>
        <pc:picChg chg="add mod">
          <ac:chgData name="Lorraine Prince" userId="e9b62303-0893-4bdd-b4d1-8e84f2c36e5a" providerId="ADAL" clId="{1FC3187C-F6F4-423D-949F-2C4AFBFF08B9}" dt="2023-06-13T18:33:17.423" v="452" actId="1076"/>
          <ac:picMkLst>
            <pc:docMk/>
            <pc:sldMk cId="2922768802" sldId="284"/>
            <ac:picMk id="4" creationId="{5AA5876E-223A-34DF-364E-DCCBB7BF33C8}"/>
          </ac:picMkLst>
        </pc:picChg>
      </pc:sldChg>
      <pc:sldChg chg="addSp delSp modSp add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635571661" sldId="285"/>
        </pc:sldMkLst>
        <pc:spChg chg="del">
          <ac:chgData name="Lorraine Prince" userId="e9b62303-0893-4bdd-b4d1-8e84f2c36e5a" providerId="ADAL" clId="{1FC3187C-F6F4-423D-949F-2C4AFBFF08B9}" dt="2023-06-13T18:06:58.347" v="130" actId="22"/>
          <ac:spMkLst>
            <pc:docMk/>
            <pc:sldMk cId="1635571661" sldId="285"/>
            <ac:spMk id="3" creationId="{A53BAEFD-068C-E4AA-16E6-2E00B4819504}"/>
          </ac:spMkLst>
        </pc:spChg>
        <pc:picChg chg="add mod ord">
          <ac:chgData name="Lorraine Prince" userId="e9b62303-0893-4bdd-b4d1-8e84f2c36e5a" providerId="ADAL" clId="{1FC3187C-F6F4-423D-949F-2C4AFBFF08B9}" dt="2023-06-13T18:33:29.736" v="455" actId="1076"/>
          <ac:picMkLst>
            <pc:docMk/>
            <pc:sldMk cId="1635571661" sldId="285"/>
            <ac:picMk id="5" creationId="{FF04E780-DA52-ECF2-637D-89C462ECED6A}"/>
          </ac:picMkLst>
        </pc:picChg>
      </pc:sldChg>
      <pc:sldChg chg="new del">
        <pc:chgData name="Lorraine Prince" userId="e9b62303-0893-4bdd-b4d1-8e84f2c36e5a" providerId="ADAL" clId="{1FC3187C-F6F4-423D-949F-2C4AFBFF08B9}" dt="2023-06-13T18:04:39.509" v="117" actId="2696"/>
        <pc:sldMkLst>
          <pc:docMk/>
          <pc:sldMk cId="3879162236" sldId="285"/>
        </pc:sldMkLst>
      </pc:sldChg>
      <pc:sldChg chg="new del">
        <pc:chgData name="Lorraine Prince" userId="e9b62303-0893-4bdd-b4d1-8e84f2c36e5a" providerId="ADAL" clId="{1FC3187C-F6F4-423D-949F-2C4AFBFF08B9}" dt="2023-06-13T18:04:39.509" v="117" actId="2696"/>
        <pc:sldMkLst>
          <pc:docMk/>
          <pc:sldMk cId="529830414" sldId="286"/>
        </pc:sldMkLst>
      </pc:sldChg>
      <pc:sldChg chg="addSp add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073759468" sldId="286"/>
        </pc:sldMkLst>
        <pc:picChg chg="add">
          <ac:chgData name="Lorraine Prince" userId="e9b62303-0893-4bdd-b4d1-8e84f2c36e5a" providerId="ADAL" clId="{1FC3187C-F6F4-423D-949F-2C4AFBFF08B9}" dt="2023-06-13T18:10:21.768" v="131" actId="22"/>
          <ac:picMkLst>
            <pc:docMk/>
            <pc:sldMk cId="2073759468" sldId="286"/>
            <ac:picMk id="5" creationId="{25153043-77F3-D94F-EBDE-084B5D2F01C9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1346992320" sldId="287"/>
        </pc:sldMkLst>
        <pc:picChg chg="add mod">
          <ac:chgData name="Lorraine Prince" userId="e9b62303-0893-4bdd-b4d1-8e84f2c36e5a" providerId="ADAL" clId="{1FC3187C-F6F4-423D-949F-2C4AFBFF08B9}" dt="2023-06-13T18:16:40.622" v="194"/>
          <ac:picMkLst>
            <pc:docMk/>
            <pc:sldMk cId="1346992320" sldId="287"/>
            <ac:picMk id="4" creationId="{704FF060-871E-CDEE-DC9C-694A9C8CA16C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1856519828" sldId="288"/>
        </pc:sldMkLst>
        <pc:picChg chg="add mod">
          <ac:chgData name="Lorraine Prince" userId="e9b62303-0893-4bdd-b4d1-8e84f2c36e5a" providerId="ADAL" clId="{1FC3187C-F6F4-423D-949F-2C4AFBFF08B9}" dt="2023-06-13T18:16:55.860" v="202"/>
          <ac:picMkLst>
            <pc:docMk/>
            <pc:sldMk cId="1856519828" sldId="288"/>
            <ac:picMk id="4" creationId="{97981524-F58C-BDCD-319C-5F6EC940CB9E}"/>
          </ac:picMkLst>
        </pc:picChg>
      </pc:sldChg>
      <pc:sldChg chg="addSp modSp new del modTransition">
        <pc:chgData name="Lorraine Prince" userId="e9b62303-0893-4bdd-b4d1-8e84f2c36e5a" providerId="ADAL" clId="{1FC3187C-F6F4-423D-949F-2C4AFBFF08B9}" dt="2023-06-13T18:55:06.201" v="667" actId="47"/>
        <pc:sldMkLst>
          <pc:docMk/>
          <pc:sldMk cId="2335183494" sldId="289"/>
        </pc:sldMkLst>
        <pc:picChg chg="add mod">
          <ac:chgData name="Lorraine Prince" userId="e9b62303-0893-4bdd-b4d1-8e84f2c36e5a" providerId="ADAL" clId="{1FC3187C-F6F4-423D-949F-2C4AFBFF08B9}" dt="2023-06-13T18:17:01.249" v="204"/>
          <ac:picMkLst>
            <pc:docMk/>
            <pc:sldMk cId="2335183494" sldId="289"/>
            <ac:picMk id="4" creationId="{687EC51E-5959-A19D-C335-053DEB9F89DD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3787301455" sldId="290"/>
        </pc:sldMkLst>
        <pc:picChg chg="add mod">
          <ac:chgData name="Lorraine Prince" userId="e9b62303-0893-4bdd-b4d1-8e84f2c36e5a" providerId="ADAL" clId="{1FC3187C-F6F4-423D-949F-2C4AFBFF08B9}" dt="2023-06-13T18:17:04.676" v="206"/>
          <ac:picMkLst>
            <pc:docMk/>
            <pc:sldMk cId="3787301455" sldId="290"/>
            <ac:picMk id="4" creationId="{95B7FFCD-7AA8-289B-86DB-362635F807C5}"/>
          </ac:picMkLst>
        </pc:picChg>
      </pc:sldChg>
      <pc:sldChg chg="addSp modSp new add del modTransition">
        <pc:chgData name="Lorraine Prince" userId="e9b62303-0893-4bdd-b4d1-8e84f2c36e5a" providerId="ADAL" clId="{1FC3187C-F6F4-423D-949F-2C4AFBFF08B9}" dt="2023-06-13T18:55:22.250" v="669" actId="47"/>
        <pc:sldMkLst>
          <pc:docMk/>
          <pc:sldMk cId="3012363143" sldId="291"/>
        </pc:sldMkLst>
        <pc:picChg chg="add mod">
          <ac:chgData name="Lorraine Prince" userId="e9b62303-0893-4bdd-b4d1-8e84f2c36e5a" providerId="ADAL" clId="{1FC3187C-F6F4-423D-949F-2C4AFBFF08B9}" dt="2023-06-13T18:17:11.582" v="208"/>
          <ac:picMkLst>
            <pc:docMk/>
            <pc:sldMk cId="3012363143" sldId="291"/>
            <ac:picMk id="4" creationId="{15CD253F-4A5B-2DE9-057C-1D77E2110E60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2202381589" sldId="292"/>
        </pc:sldMkLst>
        <pc:picChg chg="add mod">
          <ac:chgData name="Lorraine Prince" userId="e9b62303-0893-4bdd-b4d1-8e84f2c36e5a" providerId="ADAL" clId="{1FC3187C-F6F4-423D-949F-2C4AFBFF08B9}" dt="2023-06-13T18:17:19.257" v="210"/>
          <ac:picMkLst>
            <pc:docMk/>
            <pc:sldMk cId="2202381589" sldId="292"/>
            <ac:picMk id="4" creationId="{9E02A003-2CDA-553E-7947-B6C716E4ABC2}"/>
          </ac:picMkLst>
        </pc:picChg>
      </pc:sldChg>
      <pc:sldChg chg="new del">
        <pc:chgData name="Lorraine Prince" userId="e9b62303-0893-4bdd-b4d1-8e84f2c36e5a" providerId="ADAL" clId="{1FC3187C-F6F4-423D-949F-2C4AFBFF08B9}" dt="2023-06-13T18:17:20.377" v="211" actId="2696"/>
        <pc:sldMkLst>
          <pc:docMk/>
          <pc:sldMk cId="58415053" sldId="293"/>
        </pc:sldMkLst>
      </pc:sldChg>
      <pc:sldChg chg="addSp modSp add modTransition">
        <pc:chgData name="Lorraine Prince" userId="e9b62303-0893-4bdd-b4d1-8e84f2c36e5a" providerId="ADAL" clId="{1FC3187C-F6F4-423D-949F-2C4AFBFF08B9}" dt="2023-06-13T18:43:42.553" v="594"/>
        <pc:sldMkLst>
          <pc:docMk/>
          <pc:sldMk cId="3504186590" sldId="293"/>
        </pc:sldMkLst>
        <pc:picChg chg="add mod">
          <ac:chgData name="Lorraine Prince" userId="e9b62303-0893-4bdd-b4d1-8e84f2c36e5a" providerId="ADAL" clId="{1FC3187C-F6F4-423D-949F-2C4AFBFF08B9}" dt="2023-06-13T18:17:41.044" v="219"/>
          <ac:picMkLst>
            <pc:docMk/>
            <pc:sldMk cId="3504186590" sldId="293"/>
            <ac:picMk id="4" creationId="{D45FFD0D-EC1B-C6AD-ABDE-A4235A0B46CE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3964997677" sldId="294"/>
        </pc:sldMkLst>
        <pc:picChg chg="add mod">
          <ac:chgData name="Lorraine Prince" userId="e9b62303-0893-4bdd-b4d1-8e84f2c36e5a" providerId="ADAL" clId="{1FC3187C-F6F4-423D-949F-2C4AFBFF08B9}" dt="2023-06-13T18:17:46.770" v="221"/>
          <ac:picMkLst>
            <pc:docMk/>
            <pc:sldMk cId="3964997677" sldId="294"/>
            <ac:picMk id="4" creationId="{31D4663D-7EFA-D73F-2DFC-DE0905B4125E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2954737468" sldId="295"/>
        </pc:sldMkLst>
        <pc:picChg chg="add mod">
          <ac:chgData name="Lorraine Prince" userId="e9b62303-0893-4bdd-b4d1-8e84f2c36e5a" providerId="ADAL" clId="{1FC3187C-F6F4-423D-949F-2C4AFBFF08B9}" dt="2023-06-13T18:17:50.787" v="223"/>
          <ac:picMkLst>
            <pc:docMk/>
            <pc:sldMk cId="2954737468" sldId="295"/>
            <ac:picMk id="4" creationId="{75B735E1-6E51-CD5D-C3F6-2080E41C30E0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3751960506" sldId="296"/>
        </pc:sldMkLst>
        <pc:picChg chg="add mod">
          <ac:chgData name="Lorraine Prince" userId="e9b62303-0893-4bdd-b4d1-8e84f2c36e5a" providerId="ADAL" clId="{1FC3187C-F6F4-423D-949F-2C4AFBFF08B9}" dt="2023-06-13T18:17:55.688" v="225"/>
          <ac:picMkLst>
            <pc:docMk/>
            <pc:sldMk cId="3751960506" sldId="296"/>
            <ac:picMk id="4" creationId="{D6D9A02D-9569-14F9-820B-12BF80B9E062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79921183" sldId="297"/>
        </pc:sldMkLst>
        <pc:picChg chg="add mod">
          <ac:chgData name="Lorraine Prince" userId="e9b62303-0893-4bdd-b4d1-8e84f2c36e5a" providerId="ADAL" clId="{1FC3187C-F6F4-423D-949F-2C4AFBFF08B9}" dt="2023-06-13T18:18:02.036" v="227"/>
          <ac:picMkLst>
            <pc:docMk/>
            <pc:sldMk cId="79921183" sldId="297"/>
            <ac:picMk id="4" creationId="{7AA93C94-F0EB-3372-5DFC-1AD7F830C212}"/>
          </ac:picMkLst>
        </pc:picChg>
      </pc:sldChg>
      <pc:sldChg chg="addSp modSp new or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096390475" sldId="298"/>
        </pc:sldMkLst>
        <pc:picChg chg="add mod">
          <ac:chgData name="Lorraine Prince" userId="e9b62303-0893-4bdd-b4d1-8e84f2c36e5a" providerId="ADAL" clId="{1FC3187C-F6F4-423D-949F-2C4AFBFF08B9}" dt="2023-06-13T18:18:22.373" v="229"/>
          <ac:picMkLst>
            <pc:docMk/>
            <pc:sldMk cId="1096390475" sldId="298"/>
            <ac:picMk id="4" creationId="{CB509A0F-E406-D097-87D6-B5DD2388237D}"/>
          </ac:picMkLst>
        </pc:picChg>
      </pc:sldChg>
      <pc:sldChg chg="addSp modSp new modTransition">
        <pc:chgData name="Lorraine Prince" userId="e9b62303-0893-4bdd-b4d1-8e84f2c36e5a" providerId="ADAL" clId="{1FC3187C-F6F4-423D-949F-2C4AFBFF08B9}" dt="2023-06-13T18:43:42.553" v="594"/>
        <pc:sldMkLst>
          <pc:docMk/>
          <pc:sldMk cId="3313133255" sldId="299"/>
        </pc:sldMkLst>
        <pc:picChg chg="add mod">
          <ac:chgData name="Lorraine Prince" userId="e9b62303-0893-4bdd-b4d1-8e84f2c36e5a" providerId="ADAL" clId="{1FC3187C-F6F4-423D-949F-2C4AFBFF08B9}" dt="2023-06-13T18:18:40.936" v="238"/>
          <ac:picMkLst>
            <pc:docMk/>
            <pc:sldMk cId="3313133255" sldId="299"/>
            <ac:picMk id="4" creationId="{3FBEED29-1615-D903-C7C1-F72A79E53396}"/>
          </ac:picMkLst>
        </pc:picChg>
      </pc:sldChg>
      <pc:sldChg chg="addSp modSp new mod or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907639922" sldId="300"/>
        </pc:sldMkLst>
        <pc:picChg chg="add mod">
          <ac:chgData name="Lorraine Prince" userId="e9b62303-0893-4bdd-b4d1-8e84f2c36e5a" providerId="ADAL" clId="{1FC3187C-F6F4-423D-949F-2C4AFBFF08B9}" dt="2023-06-13T18:34:49.736" v="481" actId="14100"/>
          <ac:picMkLst>
            <pc:docMk/>
            <pc:sldMk cId="2907639922" sldId="300"/>
            <ac:picMk id="4" creationId="{7BBD05F5-FA4B-6040-EB47-CE48E8014578}"/>
          </ac:picMkLst>
        </pc:picChg>
      </pc:sldChg>
      <pc:sldChg chg="addSp modSp new mod or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58736802" sldId="301"/>
        </pc:sldMkLst>
        <pc:picChg chg="add mod">
          <ac:chgData name="Lorraine Prince" userId="e9b62303-0893-4bdd-b4d1-8e84f2c36e5a" providerId="ADAL" clId="{1FC3187C-F6F4-423D-949F-2C4AFBFF08B9}" dt="2023-06-13T18:35:02.272" v="483" actId="14100"/>
          <ac:picMkLst>
            <pc:docMk/>
            <pc:sldMk cId="158736802" sldId="301"/>
            <ac:picMk id="4" creationId="{3A4B5252-4B3D-19C4-9BE0-64D75BC07421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960452780" sldId="302"/>
        </pc:sldMkLst>
        <pc:picChg chg="add mod">
          <ac:chgData name="Lorraine Prince" userId="e9b62303-0893-4bdd-b4d1-8e84f2c36e5a" providerId="ADAL" clId="{1FC3187C-F6F4-423D-949F-2C4AFBFF08B9}" dt="2023-06-13T18:34:07.672" v="466" actId="1035"/>
          <ac:picMkLst>
            <pc:docMk/>
            <pc:sldMk cId="1960452780" sldId="302"/>
            <ac:picMk id="4" creationId="{19C17BF0-D56F-8396-37E7-39E5D375A653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804022992" sldId="303"/>
        </pc:sldMkLst>
        <pc:picChg chg="add mod">
          <ac:chgData name="Lorraine Prince" userId="e9b62303-0893-4bdd-b4d1-8e84f2c36e5a" providerId="ADAL" clId="{1FC3187C-F6F4-423D-949F-2C4AFBFF08B9}" dt="2023-06-13T18:34:17.680" v="469" actId="1076"/>
          <ac:picMkLst>
            <pc:docMk/>
            <pc:sldMk cId="804022992" sldId="303"/>
            <ac:picMk id="4" creationId="{C5471E9E-088E-4E3A-5B78-E9F607574E0F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574153201" sldId="304"/>
        </pc:sldMkLst>
        <pc:picChg chg="add mod">
          <ac:chgData name="Lorraine Prince" userId="e9b62303-0893-4bdd-b4d1-8e84f2c36e5a" providerId="ADAL" clId="{1FC3187C-F6F4-423D-949F-2C4AFBFF08B9}" dt="2023-06-13T18:34:31.599" v="479" actId="1035"/>
          <ac:picMkLst>
            <pc:docMk/>
            <pc:sldMk cId="1574153201" sldId="304"/>
            <ac:picMk id="4" creationId="{A2F6F0DD-2C89-95E4-DF8C-A59A94654B49}"/>
          </ac:picMkLst>
        </pc:picChg>
      </pc:sldChg>
      <pc:sldChg chg="addSp delSp modSp add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349026817" sldId="305"/>
        </pc:sldMkLst>
        <pc:spChg chg="del">
          <ac:chgData name="Lorraine Prince" userId="e9b62303-0893-4bdd-b4d1-8e84f2c36e5a" providerId="ADAL" clId="{1FC3187C-F6F4-423D-949F-2C4AFBFF08B9}" dt="2023-06-13T18:19:27.142" v="261"/>
          <ac:spMkLst>
            <pc:docMk/>
            <pc:sldMk cId="349026817" sldId="305"/>
            <ac:spMk id="3" creationId="{9C9CB92D-8B53-BD53-9EB1-AD4C4148C4F1}"/>
          </ac:spMkLst>
        </pc:spChg>
        <pc:spChg chg="add del mod">
          <ac:chgData name="Lorraine Prince" userId="e9b62303-0893-4bdd-b4d1-8e84f2c36e5a" providerId="ADAL" clId="{1FC3187C-F6F4-423D-949F-2C4AFBFF08B9}" dt="2023-06-13T18:20:46.524" v="335" actId="21"/>
          <ac:spMkLst>
            <pc:docMk/>
            <pc:sldMk cId="349026817" sldId="305"/>
            <ac:spMk id="33" creationId="{2BC31377-C9E6-C0BC-72FE-6485CF5FD7BE}"/>
          </ac:spMkLst>
        </pc:spChg>
        <pc:picChg chg="add del mod">
          <ac:chgData name="Lorraine Prince" userId="e9b62303-0893-4bdd-b4d1-8e84f2c36e5a" providerId="ADAL" clId="{1FC3187C-F6F4-423D-949F-2C4AFBFF08B9}" dt="2023-06-13T18:35:31.617" v="486" actId="1076"/>
          <ac:picMkLst>
            <pc:docMk/>
            <pc:sldMk cId="349026817" sldId="305"/>
            <ac:picMk id="5" creationId="{77D33D6E-04A3-70DF-4E4B-E7AD436279E8}"/>
          </ac:picMkLst>
        </pc:picChg>
        <pc:picChg chg="add del mod">
          <ac:chgData name="Lorraine Prince" userId="e9b62303-0893-4bdd-b4d1-8e84f2c36e5a" providerId="ADAL" clId="{1FC3187C-F6F4-423D-949F-2C4AFBFF08B9}" dt="2023-06-13T18:20:41.900" v="332" actId="21"/>
          <ac:picMkLst>
            <pc:docMk/>
            <pc:sldMk cId="349026817" sldId="305"/>
            <ac:picMk id="7" creationId="{A804F6ED-1C08-3D84-F240-B13E254F576E}"/>
          </ac:picMkLst>
        </pc:picChg>
        <pc:picChg chg="add del mod">
          <ac:chgData name="Lorraine Prince" userId="e9b62303-0893-4bdd-b4d1-8e84f2c36e5a" providerId="ADAL" clId="{1FC3187C-F6F4-423D-949F-2C4AFBFF08B9}" dt="2023-06-13T18:20:38.520" v="330" actId="21"/>
          <ac:picMkLst>
            <pc:docMk/>
            <pc:sldMk cId="349026817" sldId="305"/>
            <ac:picMk id="9" creationId="{7543D90B-E4A3-4445-35BB-16840FA00967}"/>
          </ac:picMkLst>
        </pc:picChg>
        <pc:picChg chg="add del mod">
          <ac:chgData name="Lorraine Prince" userId="e9b62303-0893-4bdd-b4d1-8e84f2c36e5a" providerId="ADAL" clId="{1FC3187C-F6F4-423D-949F-2C4AFBFF08B9}" dt="2023-06-13T18:20:34.923" v="328" actId="21"/>
          <ac:picMkLst>
            <pc:docMk/>
            <pc:sldMk cId="349026817" sldId="305"/>
            <ac:picMk id="11" creationId="{1E84DF1C-04FC-673D-1368-4CDCD0EAD1AD}"/>
          </ac:picMkLst>
        </pc:picChg>
        <pc:picChg chg="add del mod">
          <ac:chgData name="Lorraine Prince" userId="e9b62303-0893-4bdd-b4d1-8e84f2c36e5a" providerId="ADAL" clId="{1FC3187C-F6F4-423D-949F-2C4AFBFF08B9}" dt="2023-06-13T18:20:22.636" v="322" actId="21"/>
          <ac:picMkLst>
            <pc:docMk/>
            <pc:sldMk cId="349026817" sldId="305"/>
            <ac:picMk id="13" creationId="{6F50F047-1630-8168-A77D-FEE7922F8AC9}"/>
          </ac:picMkLst>
        </pc:picChg>
        <pc:picChg chg="add del mod">
          <ac:chgData name="Lorraine Prince" userId="e9b62303-0893-4bdd-b4d1-8e84f2c36e5a" providerId="ADAL" clId="{1FC3187C-F6F4-423D-949F-2C4AFBFF08B9}" dt="2023-06-13T18:20:19.215" v="320" actId="21"/>
          <ac:picMkLst>
            <pc:docMk/>
            <pc:sldMk cId="349026817" sldId="305"/>
            <ac:picMk id="15" creationId="{EC31BA36-8DA5-C921-A2FA-F86143FB3921}"/>
          </ac:picMkLst>
        </pc:picChg>
        <pc:picChg chg="add del mod">
          <ac:chgData name="Lorraine Prince" userId="e9b62303-0893-4bdd-b4d1-8e84f2c36e5a" providerId="ADAL" clId="{1FC3187C-F6F4-423D-949F-2C4AFBFF08B9}" dt="2023-06-13T18:20:15.692" v="318" actId="21"/>
          <ac:picMkLst>
            <pc:docMk/>
            <pc:sldMk cId="349026817" sldId="305"/>
            <ac:picMk id="17" creationId="{B1947D03-065E-F7F6-15B7-5C95A6F63960}"/>
          </ac:picMkLst>
        </pc:picChg>
        <pc:picChg chg="add del mod">
          <ac:chgData name="Lorraine Prince" userId="e9b62303-0893-4bdd-b4d1-8e84f2c36e5a" providerId="ADAL" clId="{1FC3187C-F6F4-423D-949F-2C4AFBFF08B9}" dt="2023-06-13T18:20:08.482" v="314" actId="21"/>
          <ac:picMkLst>
            <pc:docMk/>
            <pc:sldMk cId="349026817" sldId="305"/>
            <ac:picMk id="19" creationId="{582B8273-88EE-EFD8-CDC2-109B2763FEFB}"/>
          </ac:picMkLst>
        </pc:picChg>
        <pc:picChg chg="add del mod">
          <ac:chgData name="Lorraine Prince" userId="e9b62303-0893-4bdd-b4d1-8e84f2c36e5a" providerId="ADAL" clId="{1FC3187C-F6F4-423D-949F-2C4AFBFF08B9}" dt="2023-06-13T18:20:03.954" v="312" actId="21"/>
          <ac:picMkLst>
            <pc:docMk/>
            <pc:sldMk cId="349026817" sldId="305"/>
            <ac:picMk id="21" creationId="{0501A506-012E-A96C-56A1-AA9D4950CEDE}"/>
          </ac:picMkLst>
        </pc:picChg>
        <pc:picChg chg="add del mod">
          <ac:chgData name="Lorraine Prince" userId="e9b62303-0893-4bdd-b4d1-8e84f2c36e5a" providerId="ADAL" clId="{1FC3187C-F6F4-423D-949F-2C4AFBFF08B9}" dt="2023-06-13T18:19:52.036" v="305" actId="21"/>
          <ac:picMkLst>
            <pc:docMk/>
            <pc:sldMk cId="349026817" sldId="305"/>
            <ac:picMk id="23" creationId="{0882700F-9F93-35E8-136E-98086FDEDB4C}"/>
          </ac:picMkLst>
        </pc:picChg>
        <pc:picChg chg="add del mod">
          <ac:chgData name="Lorraine Prince" userId="e9b62303-0893-4bdd-b4d1-8e84f2c36e5a" providerId="ADAL" clId="{1FC3187C-F6F4-423D-949F-2C4AFBFF08B9}" dt="2023-06-13T18:19:48.919" v="303" actId="21"/>
          <ac:picMkLst>
            <pc:docMk/>
            <pc:sldMk cId="349026817" sldId="305"/>
            <ac:picMk id="25" creationId="{9FE6BD65-D772-383B-F35E-DFEA03CDCE95}"/>
          </ac:picMkLst>
        </pc:picChg>
        <pc:picChg chg="add del mod">
          <ac:chgData name="Lorraine Prince" userId="e9b62303-0893-4bdd-b4d1-8e84f2c36e5a" providerId="ADAL" clId="{1FC3187C-F6F4-423D-949F-2C4AFBFF08B9}" dt="2023-06-13T18:19:46.043" v="301" actId="21"/>
          <ac:picMkLst>
            <pc:docMk/>
            <pc:sldMk cId="349026817" sldId="305"/>
            <ac:picMk id="27" creationId="{43B7F534-F48A-301A-6956-5E6F8CFA8418}"/>
          </ac:picMkLst>
        </pc:picChg>
        <pc:picChg chg="add del mod">
          <ac:chgData name="Lorraine Prince" userId="e9b62303-0893-4bdd-b4d1-8e84f2c36e5a" providerId="ADAL" clId="{1FC3187C-F6F4-423D-949F-2C4AFBFF08B9}" dt="2023-06-13T18:19:42.585" v="299" actId="21"/>
          <ac:picMkLst>
            <pc:docMk/>
            <pc:sldMk cId="349026817" sldId="305"/>
            <ac:picMk id="29" creationId="{7128932C-7C98-DA44-E2A5-F505A5985EA7}"/>
          </ac:picMkLst>
        </pc:picChg>
        <pc:picChg chg="add del mod">
          <ac:chgData name="Lorraine Prince" userId="e9b62303-0893-4bdd-b4d1-8e84f2c36e5a" providerId="ADAL" clId="{1FC3187C-F6F4-423D-949F-2C4AFBFF08B9}" dt="2023-06-13T18:19:37.467" v="295" actId="21"/>
          <ac:picMkLst>
            <pc:docMk/>
            <pc:sldMk cId="349026817" sldId="305"/>
            <ac:picMk id="31" creationId="{A3BBF3F8-4A2D-782C-7BC6-C2E51437DB3A}"/>
          </ac:picMkLst>
        </pc:picChg>
      </pc:sldChg>
      <pc:sldChg chg="new del">
        <pc:chgData name="Lorraine Prince" userId="e9b62303-0893-4bdd-b4d1-8e84f2c36e5a" providerId="ADAL" clId="{1FC3187C-F6F4-423D-949F-2C4AFBFF08B9}" dt="2023-06-13T18:19:12.898" v="259" actId="2696"/>
        <pc:sldMkLst>
          <pc:docMk/>
          <pc:sldMk cId="3624649575" sldId="305"/>
        </pc:sldMkLst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69468301" sldId="306"/>
        </pc:sldMkLst>
        <pc:picChg chg="add del mod">
          <ac:chgData name="Lorraine Prince" userId="e9b62303-0893-4bdd-b4d1-8e84f2c36e5a" providerId="ADAL" clId="{1FC3187C-F6F4-423D-949F-2C4AFBFF08B9}" dt="2023-06-13T18:38:59.778" v="531" actId="14100"/>
          <ac:picMkLst>
            <pc:docMk/>
            <pc:sldMk cId="269468301" sldId="306"/>
            <ac:picMk id="4" creationId="{053039E7-35FA-9593-08A0-92060BC51847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3663126081" sldId="307"/>
        </pc:sldMkLst>
        <pc:picChg chg="add mod">
          <ac:chgData name="Lorraine Prince" userId="e9b62303-0893-4bdd-b4d1-8e84f2c36e5a" providerId="ADAL" clId="{1FC3187C-F6F4-423D-949F-2C4AFBFF08B9}" dt="2023-06-13T18:39:11.920" v="533" actId="14100"/>
          <ac:picMkLst>
            <pc:docMk/>
            <pc:sldMk cId="3663126081" sldId="307"/>
            <ac:picMk id="4" creationId="{8AFA5377-A3C6-0F45-3105-0A37811CF15F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3212348219" sldId="308"/>
        </pc:sldMkLst>
        <pc:picChg chg="add mod">
          <ac:chgData name="Lorraine Prince" userId="e9b62303-0893-4bdd-b4d1-8e84f2c36e5a" providerId="ADAL" clId="{1FC3187C-F6F4-423D-949F-2C4AFBFF08B9}" dt="2023-06-13T18:39:35.412" v="537" actId="1076"/>
          <ac:picMkLst>
            <pc:docMk/>
            <pc:sldMk cId="3212348219" sldId="308"/>
            <ac:picMk id="4" creationId="{396CF691-A31F-AEEE-D072-420A676973BA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434845982" sldId="309"/>
        </pc:sldMkLst>
        <pc:picChg chg="add mod">
          <ac:chgData name="Lorraine Prince" userId="e9b62303-0893-4bdd-b4d1-8e84f2c36e5a" providerId="ADAL" clId="{1FC3187C-F6F4-423D-949F-2C4AFBFF08B9}" dt="2023-06-13T18:39:50.602" v="541" actId="1076"/>
          <ac:picMkLst>
            <pc:docMk/>
            <pc:sldMk cId="434845982" sldId="309"/>
            <ac:picMk id="4" creationId="{F40CCC78-1826-356A-722B-1D903B3DFD0D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256106052" sldId="310"/>
        </pc:sldMkLst>
        <pc:picChg chg="add mod">
          <ac:chgData name="Lorraine Prince" userId="e9b62303-0893-4bdd-b4d1-8e84f2c36e5a" providerId="ADAL" clId="{1FC3187C-F6F4-423D-949F-2C4AFBFF08B9}" dt="2023-06-13T18:40:23.998" v="547" actId="1076"/>
          <ac:picMkLst>
            <pc:docMk/>
            <pc:sldMk cId="2256106052" sldId="310"/>
            <ac:picMk id="4" creationId="{CC7C1E32-A268-DA7E-629D-36C9FE6CA398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639654184" sldId="311"/>
        </pc:sldMkLst>
        <pc:picChg chg="add mod">
          <ac:chgData name="Lorraine Prince" userId="e9b62303-0893-4bdd-b4d1-8e84f2c36e5a" providerId="ADAL" clId="{1FC3187C-F6F4-423D-949F-2C4AFBFF08B9}" dt="2023-06-13T18:36:58.008" v="515" actId="14100"/>
          <ac:picMkLst>
            <pc:docMk/>
            <pc:sldMk cId="639654184" sldId="311"/>
            <ac:picMk id="4" creationId="{6C29873B-1315-21B4-B678-729CD94C3AB8}"/>
          </ac:picMkLst>
        </pc:picChg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30775952" sldId="312"/>
        </pc:sldMkLst>
        <pc:picChg chg="add del mod">
          <ac:chgData name="Lorraine Prince" userId="e9b62303-0893-4bdd-b4d1-8e84f2c36e5a" providerId="ADAL" clId="{1FC3187C-F6F4-423D-949F-2C4AFBFF08B9}" dt="2023-06-13T18:37:59.800" v="520" actId="1076"/>
          <ac:picMkLst>
            <pc:docMk/>
            <pc:sldMk cId="230775952" sldId="312"/>
            <ac:picMk id="4" creationId="{7287437F-C0F3-8784-052D-33F58F3915BD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827691552" sldId="313"/>
        </pc:sldMkLst>
        <pc:picChg chg="add mod">
          <ac:chgData name="Lorraine Prince" userId="e9b62303-0893-4bdd-b4d1-8e84f2c36e5a" providerId="ADAL" clId="{1FC3187C-F6F4-423D-949F-2C4AFBFF08B9}" dt="2023-06-13T18:38:20.625" v="523" actId="1076"/>
          <ac:picMkLst>
            <pc:docMk/>
            <pc:sldMk cId="1827691552" sldId="313"/>
            <ac:picMk id="4" creationId="{D3940AA9-FB7F-4490-0CAA-8AF0F12591BB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818477225" sldId="314"/>
        </pc:sldMkLst>
        <pc:picChg chg="add mod">
          <ac:chgData name="Lorraine Prince" userId="e9b62303-0893-4bdd-b4d1-8e84f2c36e5a" providerId="ADAL" clId="{1FC3187C-F6F4-423D-949F-2C4AFBFF08B9}" dt="2023-06-13T18:38:32.544" v="525" actId="14100"/>
          <ac:picMkLst>
            <pc:docMk/>
            <pc:sldMk cId="1818477225" sldId="314"/>
            <ac:picMk id="4" creationId="{FE15974A-D86A-6CDE-2641-48186D1BE6A5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170476306" sldId="315"/>
        </pc:sldMkLst>
        <pc:picChg chg="add mod">
          <ac:chgData name="Lorraine Prince" userId="e9b62303-0893-4bdd-b4d1-8e84f2c36e5a" providerId="ADAL" clId="{1FC3187C-F6F4-423D-949F-2C4AFBFF08B9}" dt="2023-06-13T18:38:45.448" v="528" actId="14100"/>
          <ac:picMkLst>
            <pc:docMk/>
            <pc:sldMk cId="2170476306" sldId="315"/>
            <ac:picMk id="4" creationId="{BCF18CDC-7669-55B8-7096-4C1B8B85F53B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86609451" sldId="316"/>
        </pc:sldMkLst>
        <pc:picChg chg="add mod">
          <ac:chgData name="Lorraine Prince" userId="e9b62303-0893-4bdd-b4d1-8e84f2c36e5a" providerId="ADAL" clId="{1FC3187C-F6F4-423D-949F-2C4AFBFF08B9}" dt="2023-06-13T18:35:50.354" v="490" actId="1076"/>
          <ac:picMkLst>
            <pc:docMk/>
            <pc:sldMk cId="86609451" sldId="316"/>
            <ac:picMk id="4" creationId="{733FCBF9-74BB-2F4C-A0EB-A9C0AB1958C6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54:45.380" v="666" actId="1035"/>
        <pc:sldMkLst>
          <pc:docMk/>
          <pc:sldMk cId="2131077152" sldId="317"/>
        </pc:sldMkLst>
        <pc:picChg chg="add mod">
          <ac:chgData name="Lorraine Prince" userId="e9b62303-0893-4bdd-b4d1-8e84f2c36e5a" providerId="ADAL" clId="{1FC3187C-F6F4-423D-949F-2C4AFBFF08B9}" dt="2023-06-13T18:54:45.380" v="666" actId="1035"/>
          <ac:picMkLst>
            <pc:docMk/>
            <pc:sldMk cId="2131077152" sldId="317"/>
            <ac:picMk id="4" creationId="{47ABA61F-7C6C-0DD2-91A5-0ED0C7758F3B}"/>
          </ac:picMkLst>
        </pc:picChg>
      </pc:sldChg>
      <pc:sldChg chg="addSp modSp new del mod modTransition">
        <pc:chgData name="Lorraine Prince" userId="e9b62303-0893-4bdd-b4d1-8e84f2c36e5a" providerId="ADAL" clId="{1FC3187C-F6F4-423D-949F-2C4AFBFF08B9}" dt="2023-06-13T18:55:27.820" v="670" actId="47"/>
        <pc:sldMkLst>
          <pc:docMk/>
          <pc:sldMk cId="3112298503" sldId="318"/>
        </pc:sldMkLst>
        <pc:picChg chg="add mod">
          <ac:chgData name="Lorraine Prince" userId="e9b62303-0893-4bdd-b4d1-8e84f2c36e5a" providerId="ADAL" clId="{1FC3187C-F6F4-423D-949F-2C4AFBFF08B9}" dt="2023-06-13T18:36:43.467" v="513" actId="1076"/>
          <ac:picMkLst>
            <pc:docMk/>
            <pc:sldMk cId="3112298503" sldId="318"/>
            <ac:picMk id="4" creationId="{64071FAF-0460-A6AB-2D66-0F657DDE8C3D}"/>
          </ac:picMkLst>
        </pc:picChg>
      </pc:sldChg>
      <pc:sldChg chg="new del">
        <pc:chgData name="Lorraine Prince" userId="e9b62303-0893-4bdd-b4d1-8e84f2c36e5a" providerId="ADAL" clId="{1FC3187C-F6F4-423D-949F-2C4AFBFF08B9}" dt="2023-06-13T18:20:49.741" v="336" actId="2696"/>
        <pc:sldMkLst>
          <pc:docMk/>
          <pc:sldMk cId="1494110572" sldId="319"/>
        </pc:sldMkLst>
      </pc:sldChg>
      <pc:sldChg chg="addSp delSp modSp add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879731468" sldId="319"/>
        </pc:sldMkLst>
        <pc:spChg chg="del">
          <ac:chgData name="Lorraine Prince" userId="e9b62303-0893-4bdd-b4d1-8e84f2c36e5a" providerId="ADAL" clId="{1FC3187C-F6F4-423D-949F-2C4AFBFF08B9}" dt="2023-06-13T18:21:06.179" v="338"/>
          <ac:spMkLst>
            <pc:docMk/>
            <pc:sldMk cId="1879731468" sldId="319"/>
            <ac:spMk id="3" creationId="{182DB867-DDA4-BBD5-0F8E-E7EF75744F52}"/>
          </ac:spMkLst>
        </pc:spChg>
        <pc:picChg chg="add mod">
          <ac:chgData name="Lorraine Prince" userId="e9b62303-0893-4bdd-b4d1-8e84f2c36e5a" providerId="ADAL" clId="{1FC3187C-F6F4-423D-949F-2C4AFBFF08B9}" dt="2023-06-13T18:40:33.322" v="549" actId="14100"/>
          <ac:picMkLst>
            <pc:docMk/>
            <pc:sldMk cId="1879731468" sldId="319"/>
            <ac:picMk id="5" creationId="{58F04324-A892-2A84-F3E2-5B69E4204F0B}"/>
          </ac:picMkLst>
        </pc:picChg>
        <pc:picChg chg="add del mod">
          <ac:chgData name="Lorraine Prince" userId="e9b62303-0893-4bdd-b4d1-8e84f2c36e5a" providerId="ADAL" clId="{1FC3187C-F6F4-423D-949F-2C4AFBFF08B9}" dt="2023-06-13T18:21:17.221" v="347" actId="21"/>
          <ac:picMkLst>
            <pc:docMk/>
            <pc:sldMk cId="1879731468" sldId="319"/>
            <ac:picMk id="7" creationId="{C2DF6D77-F10F-C8C8-1E16-E7B2C94F8744}"/>
          </ac:picMkLst>
        </pc:picChg>
        <pc:picChg chg="add del mod">
          <ac:chgData name="Lorraine Prince" userId="e9b62303-0893-4bdd-b4d1-8e84f2c36e5a" providerId="ADAL" clId="{1FC3187C-F6F4-423D-949F-2C4AFBFF08B9}" dt="2023-06-13T18:21:12.442" v="345" actId="21"/>
          <ac:picMkLst>
            <pc:docMk/>
            <pc:sldMk cId="1879731468" sldId="319"/>
            <ac:picMk id="9" creationId="{627508EF-E0B3-E43F-2E8D-17FFCB686B4F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4065864350" sldId="320"/>
        </pc:sldMkLst>
        <pc:picChg chg="add mod">
          <ac:chgData name="Lorraine Prince" userId="e9b62303-0893-4bdd-b4d1-8e84f2c36e5a" providerId="ADAL" clId="{1FC3187C-F6F4-423D-949F-2C4AFBFF08B9}" dt="2023-06-13T18:40:50.200" v="551" actId="14100"/>
          <ac:picMkLst>
            <pc:docMk/>
            <pc:sldMk cId="4065864350" sldId="320"/>
            <ac:picMk id="4" creationId="{3F787442-3C0C-97E3-2A8F-46C08C499AE3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92588215" sldId="321"/>
        </pc:sldMkLst>
        <pc:picChg chg="add mod">
          <ac:chgData name="Lorraine Prince" userId="e9b62303-0893-4bdd-b4d1-8e84f2c36e5a" providerId="ADAL" clId="{1FC3187C-F6F4-423D-949F-2C4AFBFF08B9}" dt="2023-06-13T18:41:01.927" v="553" actId="14100"/>
          <ac:picMkLst>
            <pc:docMk/>
            <pc:sldMk cId="92588215" sldId="321"/>
            <ac:picMk id="4" creationId="{C4A40216-8AB9-6FAD-4E69-BC9991171B70}"/>
          </ac:picMkLst>
        </pc:picChg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4058634971" sldId="322"/>
        </pc:sldMkLst>
        <pc:spChg chg="del">
          <ac:chgData name="Lorraine Prince" userId="e9b62303-0893-4bdd-b4d1-8e84f2c36e5a" providerId="ADAL" clId="{1FC3187C-F6F4-423D-949F-2C4AFBFF08B9}" dt="2023-06-13T18:21:32.579" v="349"/>
          <ac:spMkLst>
            <pc:docMk/>
            <pc:sldMk cId="4058634971" sldId="322"/>
            <ac:spMk id="3" creationId="{09726604-C761-E7B2-ED79-776DAF5F1DE2}"/>
          </ac:spMkLst>
        </pc:spChg>
        <pc:picChg chg="add mod">
          <ac:chgData name="Lorraine Prince" userId="e9b62303-0893-4bdd-b4d1-8e84f2c36e5a" providerId="ADAL" clId="{1FC3187C-F6F4-423D-949F-2C4AFBFF08B9}" dt="2023-06-13T18:41:14.008" v="556" actId="1076"/>
          <ac:picMkLst>
            <pc:docMk/>
            <pc:sldMk cId="4058634971" sldId="322"/>
            <ac:picMk id="5" creationId="{037A3551-B244-B832-3F6D-8E707E4CDF28}"/>
          </ac:picMkLst>
        </pc:picChg>
      </pc:sldChg>
      <pc:sldChg chg="addSp new del mod modTransition">
        <pc:chgData name="Lorraine Prince" userId="e9b62303-0893-4bdd-b4d1-8e84f2c36e5a" providerId="ADAL" clId="{1FC3187C-F6F4-423D-949F-2C4AFBFF08B9}" dt="2023-06-13T19:02:20.060" v="672" actId="2696"/>
        <pc:sldMkLst>
          <pc:docMk/>
          <pc:sldMk cId="468291665" sldId="323"/>
        </pc:sldMkLst>
        <pc:picChg chg="add">
          <ac:chgData name="Lorraine Prince" userId="e9b62303-0893-4bdd-b4d1-8e84f2c36e5a" providerId="ADAL" clId="{1FC3187C-F6F4-423D-949F-2C4AFBFF08B9}" dt="2023-06-13T18:22:37.271" v="353" actId="22"/>
          <ac:picMkLst>
            <pc:docMk/>
            <pc:sldMk cId="468291665" sldId="323"/>
            <ac:picMk id="5" creationId="{435293B3-0917-7D46-66D8-227151650162}"/>
          </ac:picMkLst>
        </pc:picChg>
      </pc:sldChg>
      <pc:sldChg chg="add">
        <pc:chgData name="Lorraine Prince" userId="e9b62303-0893-4bdd-b4d1-8e84f2c36e5a" providerId="ADAL" clId="{1FC3187C-F6F4-423D-949F-2C4AFBFF08B9}" dt="2023-06-13T19:02:23.957" v="673"/>
        <pc:sldMkLst>
          <pc:docMk/>
          <pc:sldMk cId="2200808104" sldId="323"/>
        </pc:sldMkLst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467974136" sldId="324"/>
        </pc:sldMkLst>
        <pc:spChg chg="del">
          <ac:chgData name="Lorraine Prince" userId="e9b62303-0893-4bdd-b4d1-8e84f2c36e5a" providerId="ADAL" clId="{1FC3187C-F6F4-423D-949F-2C4AFBFF08B9}" dt="2023-06-13T18:22:59.006" v="355"/>
          <ac:spMkLst>
            <pc:docMk/>
            <pc:sldMk cId="1467974136" sldId="324"/>
            <ac:spMk id="3" creationId="{8A4EAEBA-B644-7083-5860-21FC0E0A5B63}"/>
          </ac:spMkLst>
        </pc:spChg>
        <pc:spChg chg="add del mod">
          <ac:chgData name="Lorraine Prince" userId="e9b62303-0893-4bdd-b4d1-8e84f2c36e5a" providerId="ADAL" clId="{1FC3187C-F6F4-423D-949F-2C4AFBFF08B9}" dt="2023-06-13T18:23:37.136" v="383" actId="21"/>
          <ac:spMkLst>
            <pc:docMk/>
            <pc:sldMk cId="1467974136" sldId="324"/>
            <ac:spMk id="15" creationId="{6DE06B96-37A7-6DBB-7BD4-243A569218B2}"/>
          </ac:spMkLst>
        </pc:spChg>
        <pc:picChg chg="add del mod">
          <ac:chgData name="Lorraine Prince" userId="e9b62303-0893-4bdd-b4d1-8e84f2c36e5a" providerId="ADAL" clId="{1FC3187C-F6F4-423D-949F-2C4AFBFF08B9}" dt="2023-06-13T18:41:31.497" v="559" actId="1076"/>
          <ac:picMkLst>
            <pc:docMk/>
            <pc:sldMk cId="1467974136" sldId="324"/>
            <ac:picMk id="5" creationId="{D6C24A06-0257-E854-9C38-819852F14676}"/>
          </ac:picMkLst>
        </pc:picChg>
        <pc:picChg chg="add del mod">
          <ac:chgData name="Lorraine Prince" userId="e9b62303-0893-4bdd-b4d1-8e84f2c36e5a" providerId="ADAL" clId="{1FC3187C-F6F4-423D-949F-2C4AFBFF08B9}" dt="2023-06-13T18:23:28.790" v="379" actId="21"/>
          <ac:picMkLst>
            <pc:docMk/>
            <pc:sldMk cId="1467974136" sldId="324"/>
            <ac:picMk id="7" creationId="{A15F0F9B-18FE-9108-5D61-35E026440A5B}"/>
          </ac:picMkLst>
        </pc:picChg>
        <pc:picChg chg="add del mod">
          <ac:chgData name="Lorraine Prince" userId="e9b62303-0893-4bdd-b4d1-8e84f2c36e5a" providerId="ADAL" clId="{1FC3187C-F6F4-423D-949F-2C4AFBFF08B9}" dt="2023-06-13T18:23:25.338" v="377" actId="21"/>
          <ac:picMkLst>
            <pc:docMk/>
            <pc:sldMk cId="1467974136" sldId="324"/>
            <ac:picMk id="9" creationId="{1C68F538-7154-6A24-57C3-0014E0552093}"/>
          </ac:picMkLst>
        </pc:picChg>
        <pc:picChg chg="add del mod">
          <ac:chgData name="Lorraine Prince" userId="e9b62303-0893-4bdd-b4d1-8e84f2c36e5a" providerId="ADAL" clId="{1FC3187C-F6F4-423D-949F-2C4AFBFF08B9}" dt="2023-06-13T18:23:21.494" v="375" actId="21"/>
          <ac:picMkLst>
            <pc:docMk/>
            <pc:sldMk cId="1467974136" sldId="324"/>
            <ac:picMk id="11" creationId="{CF9D79BE-4AAC-EA4B-35B6-50117B3A2F96}"/>
          </ac:picMkLst>
        </pc:picChg>
        <pc:picChg chg="add del mod">
          <ac:chgData name="Lorraine Prince" userId="e9b62303-0893-4bdd-b4d1-8e84f2c36e5a" providerId="ADAL" clId="{1FC3187C-F6F4-423D-949F-2C4AFBFF08B9}" dt="2023-06-13T18:23:00.987" v="366" actId="21"/>
          <ac:picMkLst>
            <pc:docMk/>
            <pc:sldMk cId="1467974136" sldId="324"/>
            <ac:picMk id="13" creationId="{4CACFCAD-69F6-7718-56D1-48229DE1914C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157133901" sldId="325"/>
        </pc:sldMkLst>
        <pc:picChg chg="add mod">
          <ac:chgData name="Lorraine Prince" userId="e9b62303-0893-4bdd-b4d1-8e84f2c36e5a" providerId="ADAL" clId="{1FC3187C-F6F4-423D-949F-2C4AFBFF08B9}" dt="2023-06-13T18:41:40.400" v="561" actId="14100"/>
          <ac:picMkLst>
            <pc:docMk/>
            <pc:sldMk cId="2157133901" sldId="325"/>
            <ac:picMk id="4" creationId="{C8CA2E8A-82C4-16D1-A2C9-6568DD1AAFC2}"/>
          </ac:picMkLst>
        </pc:picChg>
      </pc:sldChg>
      <pc:sldChg chg="addSp del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2519166067" sldId="326"/>
        </pc:sldMkLst>
        <pc:picChg chg="add del mod">
          <ac:chgData name="Lorraine Prince" userId="e9b62303-0893-4bdd-b4d1-8e84f2c36e5a" providerId="ADAL" clId="{1FC3187C-F6F4-423D-949F-2C4AFBFF08B9}" dt="2023-06-13T18:23:18.516" v="373"/>
          <ac:picMkLst>
            <pc:docMk/>
            <pc:sldMk cId="2519166067" sldId="326"/>
            <ac:picMk id="4" creationId="{CCD797C3-DE11-D8B1-DC03-99DA005B921E}"/>
          </ac:picMkLst>
        </pc:picChg>
        <pc:picChg chg="add mod">
          <ac:chgData name="Lorraine Prince" userId="e9b62303-0893-4bdd-b4d1-8e84f2c36e5a" providerId="ADAL" clId="{1FC3187C-F6F4-423D-949F-2C4AFBFF08B9}" dt="2023-06-13T18:41:54.904" v="565" actId="1076"/>
          <ac:picMkLst>
            <pc:docMk/>
            <pc:sldMk cId="2519166067" sldId="326"/>
            <ac:picMk id="5" creationId="{E2A8DDDD-D31B-BFD2-61DB-3CEB3CF51CEB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900926462" sldId="327"/>
        </pc:sldMkLst>
        <pc:picChg chg="add mod">
          <ac:chgData name="Lorraine Prince" userId="e9b62303-0893-4bdd-b4d1-8e84f2c36e5a" providerId="ADAL" clId="{1FC3187C-F6F4-423D-949F-2C4AFBFF08B9}" dt="2023-06-13T18:42:04.825" v="568" actId="1076"/>
          <ac:picMkLst>
            <pc:docMk/>
            <pc:sldMk cId="900926462" sldId="327"/>
            <ac:picMk id="4" creationId="{C96ECF87-28CD-ACE8-C8E9-D434390E5713}"/>
          </ac:picMkLst>
        </pc:picChg>
      </pc:sldChg>
      <pc:sldChg chg="addSp modSp new mod modTransition">
        <pc:chgData name="Lorraine Prince" userId="e9b62303-0893-4bdd-b4d1-8e84f2c36e5a" providerId="ADAL" clId="{1FC3187C-F6F4-423D-949F-2C4AFBFF08B9}" dt="2023-06-13T18:43:42.553" v="594"/>
        <pc:sldMkLst>
          <pc:docMk/>
          <pc:sldMk cId="162975937" sldId="328"/>
        </pc:sldMkLst>
        <pc:picChg chg="add mod">
          <ac:chgData name="Lorraine Prince" userId="e9b62303-0893-4bdd-b4d1-8e84f2c36e5a" providerId="ADAL" clId="{1FC3187C-F6F4-423D-949F-2C4AFBFF08B9}" dt="2023-06-13T18:42:14.590" v="571" actId="1076"/>
          <ac:picMkLst>
            <pc:docMk/>
            <pc:sldMk cId="162975937" sldId="328"/>
            <ac:picMk id="4" creationId="{7766D695-E72C-12D2-9FA7-45BB06DD0BB6}"/>
          </ac:picMkLst>
        </pc:picChg>
      </pc:sldChg>
      <pc:sldChg chg="addSp delSp modSp new del mod modTransition">
        <pc:chgData name="Lorraine Prince" userId="e9b62303-0893-4bdd-b4d1-8e84f2c36e5a" providerId="ADAL" clId="{1FC3187C-F6F4-423D-949F-2C4AFBFF08B9}" dt="2023-06-13T19:02:20.060" v="672" actId="2696"/>
        <pc:sldMkLst>
          <pc:docMk/>
          <pc:sldMk cId="2526896115" sldId="329"/>
        </pc:sldMkLst>
        <pc:spChg chg="del">
          <ac:chgData name="Lorraine Prince" userId="e9b62303-0893-4bdd-b4d1-8e84f2c36e5a" providerId="ADAL" clId="{1FC3187C-F6F4-423D-949F-2C4AFBFF08B9}" dt="2023-06-13T18:31:15.973" v="403"/>
          <ac:spMkLst>
            <pc:docMk/>
            <pc:sldMk cId="2526896115" sldId="329"/>
            <ac:spMk id="3" creationId="{5E26D22E-95A0-AC6E-CD27-88B9FAE161F4}"/>
          </ac:spMkLst>
        </pc:spChg>
        <pc:picChg chg="add mod">
          <ac:chgData name="Lorraine Prince" userId="e9b62303-0893-4bdd-b4d1-8e84f2c36e5a" providerId="ADAL" clId="{1FC3187C-F6F4-423D-949F-2C4AFBFF08B9}" dt="2023-06-13T18:42:36.386" v="576" actId="1076"/>
          <ac:picMkLst>
            <pc:docMk/>
            <pc:sldMk cId="2526896115" sldId="329"/>
            <ac:picMk id="5" creationId="{5AA29C15-1DB0-3357-853B-3A8BACA5824C}"/>
          </ac:picMkLst>
        </pc:picChg>
        <pc:picChg chg="add del mod">
          <ac:chgData name="Lorraine Prince" userId="e9b62303-0893-4bdd-b4d1-8e84f2c36e5a" providerId="ADAL" clId="{1FC3187C-F6F4-423D-949F-2C4AFBFF08B9}" dt="2023-06-13T18:31:17.138" v="404" actId="21"/>
          <ac:picMkLst>
            <pc:docMk/>
            <pc:sldMk cId="2526896115" sldId="329"/>
            <ac:picMk id="7" creationId="{C427C644-DA05-5228-2F40-803D9B4AB0D1}"/>
          </ac:picMkLst>
        </pc:picChg>
      </pc:sldChg>
      <pc:sldChg chg="add">
        <pc:chgData name="Lorraine Prince" userId="e9b62303-0893-4bdd-b4d1-8e84f2c36e5a" providerId="ADAL" clId="{1FC3187C-F6F4-423D-949F-2C4AFBFF08B9}" dt="2023-06-13T19:02:23.957" v="673"/>
        <pc:sldMkLst>
          <pc:docMk/>
          <pc:sldMk cId="2535342556" sldId="329"/>
        </pc:sldMkLst>
      </pc:sldChg>
      <pc:sldChg chg="addSp modSp new del mod modTransition">
        <pc:chgData name="Lorraine Prince" userId="e9b62303-0893-4bdd-b4d1-8e84f2c36e5a" providerId="ADAL" clId="{1FC3187C-F6F4-423D-949F-2C4AFBFF08B9}" dt="2023-06-13T19:02:20.060" v="672" actId="2696"/>
        <pc:sldMkLst>
          <pc:docMk/>
          <pc:sldMk cId="1245683296" sldId="330"/>
        </pc:sldMkLst>
        <pc:picChg chg="add mod">
          <ac:chgData name="Lorraine Prince" userId="e9b62303-0893-4bdd-b4d1-8e84f2c36e5a" providerId="ADAL" clId="{1FC3187C-F6F4-423D-949F-2C4AFBFF08B9}" dt="2023-06-13T18:42:57.291" v="579" actId="1076"/>
          <ac:picMkLst>
            <pc:docMk/>
            <pc:sldMk cId="1245683296" sldId="330"/>
            <ac:picMk id="4" creationId="{359D2364-A69C-81CB-2E17-AF802E5BB794}"/>
          </ac:picMkLst>
        </pc:picChg>
      </pc:sldChg>
      <pc:sldChg chg="add">
        <pc:chgData name="Lorraine Prince" userId="e9b62303-0893-4bdd-b4d1-8e84f2c36e5a" providerId="ADAL" clId="{1FC3187C-F6F4-423D-949F-2C4AFBFF08B9}" dt="2023-06-13T19:02:23.957" v="673"/>
        <pc:sldMkLst>
          <pc:docMk/>
          <pc:sldMk cId="4127276016" sldId="33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69AE0-101B-1ED5-D583-88D0BCAB1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CDFC5-C87A-9364-20C4-DB1E157F9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688C5-9AB3-7D65-39FB-4F8525B1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21928-D0F5-CA27-9C21-4A99DA435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A66D-7F2C-F1A7-5DD1-52183A05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50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1016E-D3FE-C41C-1208-71890A65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EA540-23CD-7B24-8F34-56C7DFE8D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06C7B-B432-80AF-2B4C-AE8E0C65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3B938-8345-B494-66F1-F6228502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9EEBC-2126-67C9-2812-C8DE4498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45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A271-D1E6-B336-C265-CF407A6FB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753CC-92D9-85A4-D31B-64C5323A9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A02F0-0AC1-BF43-0835-FCA7E8F3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B63DA-8DC8-B1D8-BDF8-EA3523F9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1C23D-4740-A9CC-38E1-87D6FFBB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8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A37B9-8439-67D1-523C-FC0A2FC2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FAD6-13FE-9FA9-272E-A599872FF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87253-F67F-82F7-7703-6AAAD21E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08063-A5EE-C47F-61CB-53DAB4B8D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AB7A9-EEA1-68F5-D049-4909B2FFE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6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A0A28-ADE0-D839-4E08-3DADDECC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76BDB-5FC5-886A-A067-6CC1A91AB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168A2-612A-0C36-428A-CD8455CF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F00D7-296B-47C8-0B71-AFD96D25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A9788-1A94-CD5A-812D-C25CE10E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88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B6F6-3F9C-B88D-07DD-DC02B84B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CDE87-3724-E7BD-09DC-4643545EA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D219C-7594-81E1-A7D8-A9E6B1949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88498-E217-C316-3A43-89023D987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B3622-200D-877B-101A-C31D07A2C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9F8A1-2F4F-9CFD-7990-A798EFE2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78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0115-CB33-A8BB-07D7-E466C4AC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1B63-9F71-FDD5-DEA0-B0955E704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873EA-6339-94E2-9FE8-FD424C7A9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BDD90-A158-E1FE-5BD6-0540386F5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BCE4E-B59C-3F58-4E3C-CE54D92BE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6E9D37-03AE-8FA7-81D4-2AC23A3F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299887-5EB8-FD35-A4AD-C083F81B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4E466-85A8-E370-6C7E-C667BAB7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51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2295-A48A-910B-7DDC-7ADFBE38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EDDD35-7A6A-AC5D-EBEA-61504416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BBF87-13F5-FA9D-B570-A6DEECF5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93237-6FD1-C904-860C-B00CD721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86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C9DFF2-8EFC-A338-07F3-80FE8CB70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5B63D-0183-8CCB-175F-6E1B584F3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9CF9D-F2D9-D490-DE23-C20A6136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98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42A2-A203-6A76-07CD-58AC2165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FFCCB-31CF-BC21-C52E-ACECD7CAF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147A4-080B-BBE0-D453-0F627B434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CCE29-B3D2-1F71-EE7F-34AA042D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29AB6-ACE0-417F-AD5B-2FC62695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61306-6CA9-68D5-9F25-CCFD7EB2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16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6B19-FFC7-E41E-1A8B-C9A9E8CA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880593-1219-2056-FEA2-723C876A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2BFD5-43E9-7C61-6B30-9E1C3AA04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58DA2-04A6-AFC8-BD7B-DA682AAB7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576B7-32BC-D662-9C96-18B246B9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04FFC-5720-C675-E73D-42DCC627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59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E137B-EC97-EFD0-3509-89F83FE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8D809-A6A4-5AC0-6C6B-A2E7FDE21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58BDD-0A00-20DE-AD13-01FFC85D8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92A0-8211-4CAD-A377-4A475C0307F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17324-029E-F66E-5E5A-BA5A75941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A9C28-C415-3395-50DD-2003C7BF3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ADD85-6884-4B22-B2B8-E44E48024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4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FEAD1-00E2-D98B-3621-324E57536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BEE82-8DE2-2355-98B9-EC7F73233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293B3-0917-7D46-66D8-22715165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95" y="0"/>
            <a:ext cx="9919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0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9AD25-AA0F-385D-5716-907DAE05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2071E-A129-9B45-FB44-92BFC0010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building, window, outdoor, tree&#10;&#10;Description automatically generated">
            <a:extLst>
              <a:ext uri="{FF2B5EF4-FFF2-40B4-BE49-F238E27FC236}">
                <a16:creationId xmlns:a16="http://schemas.microsoft.com/office/drawing/2014/main" id="{74DDBBD7-F7F6-9062-8D53-9618C8DD0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94" y="0"/>
            <a:ext cx="966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0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EAA5-0816-D480-7649-6BDDFDB8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9D450-AFF8-578F-2BD6-A4D2C80D9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ollage of people working in a room&#10;&#10;Description automatically generated with low confidence">
            <a:extLst>
              <a:ext uri="{FF2B5EF4-FFF2-40B4-BE49-F238E27FC236}">
                <a16:creationId xmlns:a16="http://schemas.microsoft.com/office/drawing/2014/main" id="{1C78DC5C-C0B3-681E-94C9-6CBFA6AEE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92" y="0"/>
            <a:ext cx="468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8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B551C-D814-42FC-C4C3-9C110624F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E7845-60D7-DC9B-A3D1-66DE98E11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een chair in a room&#10;&#10;Description automatically generated with low confidence">
            <a:extLst>
              <a:ext uri="{FF2B5EF4-FFF2-40B4-BE49-F238E27FC236}">
                <a16:creationId xmlns:a16="http://schemas.microsoft.com/office/drawing/2014/main" id="{98B29D54-311D-D4DC-0757-23C30B33C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3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F5CFB-B02D-8D1E-F144-DC9EBB40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13721-F725-8D44-41C2-296CFE8F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white board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21794342-5D73-ED00-DFF5-2A771DE2C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15" y="0"/>
            <a:ext cx="9702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2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50854-C021-F4DA-0F5A-EED4AEB1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1E587-E82B-4AC5-4834-BA70A3A3F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outdoor, tree, photograph, plant&#10;&#10;Description automatically generated">
            <a:extLst>
              <a:ext uri="{FF2B5EF4-FFF2-40B4-BE49-F238E27FC236}">
                <a16:creationId xmlns:a16="http://schemas.microsoft.com/office/drawing/2014/main" id="{9C2697F8-F657-6500-0913-4F073D19C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32" y="-14285"/>
            <a:ext cx="4633704" cy="68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A852-EEB6-B6B0-C5B7-854F9D3E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DB673-1158-FEE2-B105-93ACF14C8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plant, outdoor, rock, stone&#10;&#10;Description automatically generated">
            <a:extLst>
              <a:ext uri="{FF2B5EF4-FFF2-40B4-BE49-F238E27FC236}">
                <a16:creationId xmlns:a16="http://schemas.microsoft.com/office/drawing/2014/main" id="{F7C8C662-2C67-BA6D-0B65-F3A72C9FE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04" y="0"/>
            <a:ext cx="9774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3290E-EBF1-A1BD-4085-A4E87F07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7032D-F480-A86F-9128-AEAF680B8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walking in front of a stone building&#10;&#10;Description automatically generated with low confidence">
            <a:extLst>
              <a:ext uri="{FF2B5EF4-FFF2-40B4-BE49-F238E27FC236}">
                <a16:creationId xmlns:a16="http://schemas.microsoft.com/office/drawing/2014/main" id="{A6B35892-DEFF-F817-990C-A14846F88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31" y="-12167"/>
            <a:ext cx="4635127" cy="68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0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9F1C-1D6F-3598-3BB3-6A87D38D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5E7CB-FE80-7148-0786-68A22183A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F1F660E-3979-9ABC-4A86-BCC570C48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5" y="0"/>
            <a:ext cx="92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8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5919-41C3-F29B-097B-61D3D5C4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557FF-B859-B89B-FAC6-B554EC1A2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5C3183-CBD3-75EE-4B79-DE5487511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43" y="23306"/>
            <a:ext cx="5130313" cy="681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4841F-000A-09CF-B5B6-F8D21DD2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94114-CEC0-BFE3-BA92-D37AA2458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ouple of women sitting outside in a greenhouse&#10;&#10;Description automatically generated with low confidence">
            <a:extLst>
              <a:ext uri="{FF2B5EF4-FFF2-40B4-BE49-F238E27FC236}">
                <a16:creationId xmlns:a16="http://schemas.microsoft.com/office/drawing/2014/main" id="{581C0CBE-05D5-A851-625D-D3DF24A91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95" y="139148"/>
            <a:ext cx="74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ED9B-6EC1-9F1B-53B7-C9D0442E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AA29C15-1DB0-3357-853B-3A8BACA58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85" y="0"/>
            <a:ext cx="9356830" cy="7017623"/>
          </a:xfrm>
        </p:spPr>
      </p:pic>
    </p:spTree>
    <p:extLst>
      <p:ext uri="{BB962C8B-B14F-4D97-AF65-F5344CB8AC3E}">
        <p14:creationId xmlns:p14="http://schemas.microsoft.com/office/powerpoint/2010/main" val="253534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4EF1-D192-EBCD-F4C5-F41CD7E0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1224D-F490-BD80-DD71-3766E257C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77E7C173-6131-CA07-11FF-C0C3054D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23" y="2"/>
            <a:ext cx="10663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9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3927-CC56-FF3C-4143-137B182E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8B259-C17A-3991-5ECA-11D57A0A4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clothing, human face, person, portrait&#10;&#10;Description automatically generated">
            <a:extLst>
              <a:ext uri="{FF2B5EF4-FFF2-40B4-BE49-F238E27FC236}">
                <a16:creationId xmlns:a16="http://schemas.microsoft.com/office/drawing/2014/main" id="{A49838D1-F88F-4F77-0F32-38F738B75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67" y="13082"/>
            <a:ext cx="4157065" cy="68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5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3FBF7-8ADB-3639-AF02-9D73B2980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CC6C6-FBD4-8A8D-D9D0-2EB50781B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person, human face, clothing, black and white&#10;&#10;Description automatically generated">
            <a:extLst>
              <a:ext uri="{FF2B5EF4-FFF2-40B4-BE49-F238E27FC236}">
                <a16:creationId xmlns:a16="http://schemas.microsoft.com/office/drawing/2014/main" id="{ED14EE3E-FE61-10E7-3F87-6C3F98D60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35" y="-16111"/>
            <a:ext cx="4303643" cy="6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ECE9-65C7-442D-2118-955B3163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4C57338-EA93-B2EE-B761-7BE349C47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63" y="0"/>
            <a:ext cx="5600073" cy="6941757"/>
          </a:xfrm>
        </p:spPr>
      </p:pic>
    </p:spTree>
    <p:extLst>
      <p:ext uri="{BB962C8B-B14F-4D97-AF65-F5344CB8AC3E}">
        <p14:creationId xmlns:p14="http://schemas.microsoft.com/office/powerpoint/2010/main" val="163877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0E95-A240-D604-D54D-57A576E3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C43A-A232-EDA8-7972-E62ED85B8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clothing, outdoor, person, footwear&#10;&#10;Description automatically generated">
            <a:extLst>
              <a:ext uri="{FF2B5EF4-FFF2-40B4-BE49-F238E27FC236}">
                <a16:creationId xmlns:a16="http://schemas.microsoft.com/office/drawing/2014/main" id="{5AA5876E-223A-34DF-364E-DCCBB7BF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35" y="0"/>
            <a:ext cx="5167529" cy="69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6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71C8-9467-1975-C0C7-3CFF1443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04E780-DA52-ECF2-637D-89C462ECE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128" y="19878"/>
            <a:ext cx="8909744" cy="6858000"/>
          </a:xfrm>
        </p:spPr>
      </p:pic>
    </p:spTree>
    <p:extLst>
      <p:ext uri="{BB962C8B-B14F-4D97-AF65-F5344CB8AC3E}">
        <p14:creationId xmlns:p14="http://schemas.microsoft.com/office/powerpoint/2010/main" val="163557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263B1-36F1-98FB-4908-B8D7F0621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4CB8-777B-63D0-C547-C94B13C94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53043-77F3-D94F-EBDE-084B5D2F0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44" y="0"/>
            <a:ext cx="9083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5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25D3-709A-523D-6593-BC38C9750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A04B8-6846-8999-76D2-269F8F0E8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FDA06-7CBD-D2D6-494B-2FE83D7B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25" y="0"/>
            <a:ext cx="10575950" cy="710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2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59B3-D517-82FD-F77E-01D04ABC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50EB3-574A-0634-6084-9A49B3098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007C6-DBDD-3805-1659-D7024B67A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20" y="0"/>
            <a:ext cx="8962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5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C45E-15F0-F21A-EB72-D692C4BA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4C3D-4104-B89B-F59C-F63F23E36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48455-D881-BA2E-84DC-D331B7B9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0"/>
            <a:ext cx="996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E7EB-9D79-716E-D433-8B355870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315D0-B3A2-B247-4B2D-1601707A2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D2364-A69C-81CB-2E17-AF802E5B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" y="-901700"/>
            <a:ext cx="10779760" cy="80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2C41-165E-5E04-E69E-63C7A6F4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group of people stand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84B2B8D-88BF-42D8-9379-54BDC6EB5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02" y="0"/>
            <a:ext cx="9116996" cy="6858000"/>
          </a:xfrm>
        </p:spPr>
      </p:pic>
    </p:spTree>
    <p:extLst>
      <p:ext uri="{BB962C8B-B14F-4D97-AF65-F5344CB8AC3E}">
        <p14:creationId xmlns:p14="http://schemas.microsoft.com/office/powerpoint/2010/main" val="2250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136C-EF4E-656A-1315-025BF579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12E32-E910-3367-417F-97416FA56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eating&#10;&#10;Description automatically generated with medium confidence">
            <a:extLst>
              <a:ext uri="{FF2B5EF4-FFF2-40B4-BE49-F238E27FC236}">
                <a16:creationId xmlns:a16="http://schemas.microsoft.com/office/drawing/2014/main" id="{19C17BF0-D56F-8396-37E7-39E5D375A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27" y="19454"/>
            <a:ext cx="10149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5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E94D-8F49-B83B-EF89-8578DC98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BAA08-7B49-BAD6-45A1-F5AE7AE27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person, outdoor, clothing, sky&#10;&#10;Description automatically generated">
            <a:extLst>
              <a:ext uri="{FF2B5EF4-FFF2-40B4-BE49-F238E27FC236}">
                <a16:creationId xmlns:a16="http://schemas.microsoft.com/office/drawing/2014/main" id="{C5471E9E-088E-4E3A-5B78-E9F607574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1" y="1"/>
            <a:ext cx="101461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2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0B71-C14C-4EA4-5773-691837D1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8B031-5D24-7CED-123B-83E693825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A2F6F0DD-2C89-95E4-DF8C-A59A9465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0" y="-2"/>
            <a:ext cx="1007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5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26C9-94BA-C07D-5F1E-F55B8331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2542B-D318-17E0-084B-9C472383E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person, sky, clothing, human face&#10;&#10;Description automatically generated">
            <a:extLst>
              <a:ext uri="{FF2B5EF4-FFF2-40B4-BE49-F238E27FC236}">
                <a16:creationId xmlns:a16="http://schemas.microsoft.com/office/drawing/2014/main" id="{7BBD05F5-FA4B-6040-EB47-CE48E8014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45" y="0"/>
            <a:ext cx="10153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3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176E-30DB-0987-AD91-8ED96275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68381-B6DC-CA7E-F7C9-00CF81AF7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on a rock&#10;&#10;Description automatically generated with medium confidence">
            <a:extLst>
              <a:ext uri="{FF2B5EF4-FFF2-40B4-BE49-F238E27FC236}">
                <a16:creationId xmlns:a16="http://schemas.microsoft.com/office/drawing/2014/main" id="{3A4B5252-4B3D-19C4-9BE0-64D75BC07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27" y="0"/>
            <a:ext cx="10149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F4EE-30C8-2A01-5BF4-B3689536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3A8A7-A08E-F7FA-BD18-E2D69E611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indoor, wall, interior design, table&#10;&#10;Description automatically generated">
            <a:extLst>
              <a:ext uri="{FF2B5EF4-FFF2-40B4-BE49-F238E27FC236}">
                <a16:creationId xmlns:a16="http://schemas.microsoft.com/office/drawing/2014/main" id="{CB509A0F-E406-D097-87D6-B5DD23882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9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6005-5607-C323-4A48-976A0CCF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FD1CD-FE28-01C9-DEF6-E83D6C46A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room with a cross on the wall&#10;&#10;Description automatically generated with low confidence">
            <a:extLst>
              <a:ext uri="{FF2B5EF4-FFF2-40B4-BE49-F238E27FC236}">
                <a16:creationId xmlns:a16="http://schemas.microsoft.com/office/drawing/2014/main" id="{3FBEED29-1615-D903-C7C1-F72A79E53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34" y="0"/>
            <a:ext cx="9321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3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315A-68CB-E7B4-26D7-85A2F5034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AA37C-6BCF-C286-60AD-448897CE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and person smiling for a picture&#10;&#10;Description automatically generated with low confidence">
            <a:extLst>
              <a:ext uri="{FF2B5EF4-FFF2-40B4-BE49-F238E27FC236}">
                <a16:creationId xmlns:a16="http://schemas.microsoft.com/office/drawing/2014/main" id="{D45FFD0D-EC1B-C6AD-ABDE-A4235A0B4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0"/>
            <a:ext cx="5574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64FC-1E77-3BA9-B7FF-BFCD5BAF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E23F-3A60-B0B5-E10B-33F0B8505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tanding behind a table&#10;&#10;Description automatically generated with medium confidence">
            <a:extLst>
              <a:ext uri="{FF2B5EF4-FFF2-40B4-BE49-F238E27FC236}">
                <a16:creationId xmlns:a16="http://schemas.microsoft.com/office/drawing/2014/main" id="{31D4663D-7EFA-D73F-2DFC-DE0905B41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9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4FC5-C0AC-D6DD-3E11-9ECDC16EF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A87B5-8D9B-D0ED-467B-3786FD34FC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holding a cat&#10;&#10;Description automatically generated with medium confidence">
            <a:extLst>
              <a:ext uri="{FF2B5EF4-FFF2-40B4-BE49-F238E27FC236}">
                <a16:creationId xmlns:a16="http://schemas.microsoft.com/office/drawing/2014/main" id="{3207D92C-EBC0-6521-850F-4FCF8D6CD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47" y="0"/>
            <a:ext cx="982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3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AD6C-15D8-9017-11E2-A9A6D824A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011E-95FB-8430-07A7-F5D79904C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75B735E1-6E51-CD5D-C3F6-2080E41C3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39575-350E-25B0-7136-389102AD4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B5966-A6F6-81EF-5450-6C52DF042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and person standing outside&#10;&#10;Description automatically generated with low confidence">
            <a:extLst>
              <a:ext uri="{FF2B5EF4-FFF2-40B4-BE49-F238E27FC236}">
                <a16:creationId xmlns:a16="http://schemas.microsoft.com/office/drawing/2014/main" id="{D6D9A02D-9569-14F9-820B-12BF80B9E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6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10263-EDF8-DA25-B64F-5D758109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8E913-7886-5F91-5B6E-4DD8D7D7D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7AA93C94-F0EB-3372-5DFC-1AD7F830C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93" y="0"/>
            <a:ext cx="883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810E-5557-65CD-DC98-84BBB24C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D2306-EAB1-CACD-4D45-F35F4C98E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human face, clothing, person, glasses&#10;&#10;Description automatically generated">
            <a:extLst>
              <a:ext uri="{FF2B5EF4-FFF2-40B4-BE49-F238E27FC236}">
                <a16:creationId xmlns:a16="http://schemas.microsoft.com/office/drawing/2014/main" id="{97981524-F58C-BDCD-319C-5F6EC940C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5" y="0"/>
            <a:ext cx="967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1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813AC-7544-BA90-034C-86942ACDB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7B13A-ABF3-E529-EC2A-0FB2C2F22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outdoor, tree, plant, painting&#10;&#10;Description automatically generated">
            <a:extLst>
              <a:ext uri="{FF2B5EF4-FFF2-40B4-BE49-F238E27FC236}">
                <a16:creationId xmlns:a16="http://schemas.microsoft.com/office/drawing/2014/main" id="{95B7FFCD-7AA8-289B-86DB-362635F80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97" y="0"/>
            <a:ext cx="4958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0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F09E-1C91-C31E-1EB0-22F5E6B9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DBEC8-899A-2973-F648-7C2469B4C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playing guitar&#10;&#10;Description automatically generated with medium confidence">
            <a:extLst>
              <a:ext uri="{FF2B5EF4-FFF2-40B4-BE49-F238E27FC236}">
                <a16:creationId xmlns:a16="http://schemas.microsoft.com/office/drawing/2014/main" id="{15CD253F-4A5B-2DE9-057C-1D77E2110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75" y="0"/>
            <a:ext cx="8475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6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0EA86-A3F9-AACD-C009-A50AE18C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8C08D-1269-9E01-F221-85AF0C163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older wome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9E02A003-2CDA-553E-7947-B6C716E4A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8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AE37-AEC1-C431-A39D-CEAF527DA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C8943-0DD2-5738-9F20-BFB8EA9D0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picture containing outdoor, tree, plant, building&#10;&#10;Description automatically generated">
            <a:extLst>
              <a:ext uri="{FF2B5EF4-FFF2-40B4-BE49-F238E27FC236}">
                <a16:creationId xmlns:a16="http://schemas.microsoft.com/office/drawing/2014/main" id="{3ACA649F-0B89-4865-6724-F4A88BB54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0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7751-8EBA-5F6D-B0A7-5BAE12139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89ADF-BCD7-6FD2-1701-5DB816469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outdoor, building, window, house&#10;&#10;Description automatically generated">
            <a:extLst>
              <a:ext uri="{FF2B5EF4-FFF2-40B4-BE49-F238E27FC236}">
                <a16:creationId xmlns:a16="http://schemas.microsoft.com/office/drawing/2014/main" id="{6ACD9FC7-26BB-3E8B-D3AF-4FCDB9C2A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02" y="0"/>
            <a:ext cx="9010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A801-4A64-1814-D1BC-53150CD5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55276-7B5E-AC94-4BB9-2A9AEB90D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and person standing together&#10;&#10;Description automatically generated with low confidence">
            <a:extLst>
              <a:ext uri="{FF2B5EF4-FFF2-40B4-BE49-F238E27FC236}">
                <a16:creationId xmlns:a16="http://schemas.microsoft.com/office/drawing/2014/main" id="{4CB27EAD-032F-20E4-6068-8389412D1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7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C2D3-1C8C-A822-F266-C11E6627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D83E9-98F8-BAF6-49E0-A8B994A53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973A4145-DC54-C6CE-31CE-FC7A3159B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91" y="0"/>
            <a:ext cx="8600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1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1A862-739E-020C-918D-20272E50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0FC1E-CB71-3F19-FA09-C83C341F7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02BAB127-783E-A9C2-8BB3-D2BE98363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DECC-0294-0AEF-DCDE-34811C55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C5B02-FA42-42F7-91DC-F740423C1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standing in front of a fence&#10;&#10;Description automatically generated with medium confidence">
            <a:extLst>
              <a:ext uri="{FF2B5EF4-FFF2-40B4-BE49-F238E27FC236}">
                <a16:creationId xmlns:a16="http://schemas.microsoft.com/office/drawing/2014/main" id="{704FF060-871E-CDEE-DC9C-694A9C8C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56" y="0"/>
            <a:ext cx="4720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9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F04B-E868-4C3B-373B-28E05343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7D33D6E-04A3-70DF-4E4B-E7AD43627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02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0A58-87D7-AAC7-9270-ABF55F890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B650D-8043-F417-62EB-B00AA408B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3FCBF9-74BB-2F4C-A0EB-A9C0AB195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4" y="-274806"/>
            <a:ext cx="10327531" cy="77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B82F-35FB-9FDE-237F-BA63A4A2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6902E-B798-F47B-9702-5E22B2079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47ABA61F-7C6C-0DD2-91A5-0ED0C775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03" y="-469630"/>
            <a:ext cx="9734793" cy="73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B62E-467C-3AEB-F4ED-65B2AC3D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2728A-D824-446E-C719-28F6B506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and person cooking in a kitchen&#10;&#10;Description automatically generated with low confidence">
            <a:extLst>
              <a:ext uri="{FF2B5EF4-FFF2-40B4-BE49-F238E27FC236}">
                <a16:creationId xmlns:a16="http://schemas.microsoft.com/office/drawing/2014/main" id="{6C29873B-1315-21B4-B678-729CD94C3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5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97B88-9CE9-5662-36AA-EF91BD5F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A51ED-6D77-4CDF-56CB-8C2FAD61A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on a cliff by the water&#10;&#10;Description automatically generated with low confidence">
            <a:extLst>
              <a:ext uri="{FF2B5EF4-FFF2-40B4-BE49-F238E27FC236}">
                <a16:creationId xmlns:a16="http://schemas.microsoft.com/office/drawing/2014/main" id="{7287437F-C0F3-8784-052D-33F58F391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284" y="-2997199"/>
            <a:ext cx="13558804" cy="102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546D-D65D-0CB4-9B8A-0A1A24A9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5040A-FB02-1224-8CBF-0A867D30C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D3940AA9-FB7F-4490-0CAA-8AF0F1259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60" y="0"/>
            <a:ext cx="9276080" cy="69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9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5CD5-ED97-B016-A6B3-A059BC64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B9A06-4F43-9F34-75F1-B9D017163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FE15974A-D86A-6CDE-2641-48186D1BE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-297180"/>
            <a:ext cx="10474960" cy="78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D03EE-8C08-CD67-CC61-C4FAE9423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64BF1-8C38-16F0-0D60-AD4D7904F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BCF18CDC-7669-55B8-7096-4C1B8B85F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-205740"/>
            <a:ext cx="10302240" cy="77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7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0792-BD5F-11A6-CB8B-4B025508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299E7-DD11-42A6-DCB8-2BF261B56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women smiling&#10;&#10;Description automatically generated with low confidence">
            <a:extLst>
              <a:ext uri="{FF2B5EF4-FFF2-40B4-BE49-F238E27FC236}">
                <a16:creationId xmlns:a16="http://schemas.microsoft.com/office/drawing/2014/main" id="{04F4E34E-FFF3-41B3-090A-166143F0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287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1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C2ED-DFEC-A334-ED4C-9E0AD4E6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E764E-5EA7-9D77-625E-56EF3B0E7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itting on a rock&#10;&#10;Description automatically generated with medium confidence">
            <a:extLst>
              <a:ext uri="{FF2B5EF4-FFF2-40B4-BE49-F238E27FC236}">
                <a16:creationId xmlns:a16="http://schemas.microsoft.com/office/drawing/2014/main" id="{053039E7-35FA-9593-08A0-92060BC51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-552831"/>
            <a:ext cx="10121009" cy="76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7F1B-21E0-249E-A768-3DC7C3B9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71BBA-5418-FDA3-420C-079EBCE40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8AFA5377-A3C6-0F45-3105-0A37811CF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38100"/>
            <a:ext cx="9093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2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ADF81-904D-615C-554F-9A4DB17E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1091-D143-9AB3-58E0-E1B02F522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and person standing in front of a river&#10;&#10;Description automatically generated with medium confidence">
            <a:extLst>
              <a:ext uri="{FF2B5EF4-FFF2-40B4-BE49-F238E27FC236}">
                <a16:creationId xmlns:a16="http://schemas.microsoft.com/office/drawing/2014/main" id="{396CF691-A31F-AEEE-D072-420A67697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59" y="0"/>
            <a:ext cx="9225282" cy="69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4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AA90-7588-B5D4-F96A-4CE0D547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1129-1CFC-E59E-0113-A751E56D5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F40CCC78-1826-356A-722B-1D903B3DF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" y="-914400"/>
            <a:ext cx="11392747" cy="85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4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61C2-BB6D-E9F6-E75C-2EF47BCC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032B-978A-2357-B42B-D17B1FA15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standing in front of a house&#10;&#10;Description automatically generated">
            <a:extLst>
              <a:ext uri="{FF2B5EF4-FFF2-40B4-BE49-F238E27FC236}">
                <a16:creationId xmlns:a16="http://schemas.microsoft.com/office/drawing/2014/main" id="{CC7C1E32-A268-DA7E-629D-36C9FE6CA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" y="-766051"/>
            <a:ext cx="10515600" cy="80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0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379E-33F8-5793-72E4-EF0ABDDA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orking on a pottery wheel&#10;&#10;Description automatically generated with medium confidence">
            <a:extLst>
              <a:ext uri="{FF2B5EF4-FFF2-40B4-BE49-F238E27FC236}">
                <a16:creationId xmlns:a16="http://schemas.microsoft.com/office/drawing/2014/main" id="{58F04324-A892-2A84-F3E2-5B69E4204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60" y="-11760"/>
            <a:ext cx="4504640" cy="6869759"/>
          </a:xfrm>
        </p:spPr>
      </p:pic>
    </p:spTree>
    <p:extLst>
      <p:ext uri="{BB962C8B-B14F-4D97-AF65-F5344CB8AC3E}">
        <p14:creationId xmlns:p14="http://schemas.microsoft.com/office/powerpoint/2010/main" val="187973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8E3A-B729-8F15-B6A5-D27DD627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051FD-6DD6-27FC-98B6-E366DC352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standing next to another person&#10;&#10;Description automatically generated with medium confidence">
            <a:extLst>
              <a:ext uri="{FF2B5EF4-FFF2-40B4-BE49-F238E27FC236}">
                <a16:creationId xmlns:a16="http://schemas.microsoft.com/office/drawing/2014/main" id="{3F787442-3C0C-97E3-2A8F-46C08C499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3" y="0"/>
            <a:ext cx="10577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61AA-43CE-BF92-4D23-B5ADA37F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CA991-0466-9CB3-B5BF-3C76A9D24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erson and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C4A40216-8AB9-6FAD-4E69-BC9991171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04" y="0"/>
            <a:ext cx="999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F220-38B8-AB1D-7B31-5FFF5A13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erson, human face, smile, clothing&#10;&#10;Description automatically generated">
            <a:extLst>
              <a:ext uri="{FF2B5EF4-FFF2-40B4-BE49-F238E27FC236}">
                <a16:creationId xmlns:a16="http://schemas.microsoft.com/office/drawing/2014/main" id="{037A3551-B244-B832-3F6D-8E707E4CD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8" y="0"/>
            <a:ext cx="10330183" cy="6957357"/>
          </a:xfrm>
        </p:spPr>
      </p:pic>
    </p:spTree>
    <p:extLst>
      <p:ext uri="{BB962C8B-B14F-4D97-AF65-F5344CB8AC3E}">
        <p14:creationId xmlns:p14="http://schemas.microsoft.com/office/powerpoint/2010/main" val="405863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50B08-9B71-1CA8-74E0-F013D4F6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lack and white, person, white, mammal&#10;&#10;Description automatically generated">
            <a:extLst>
              <a:ext uri="{FF2B5EF4-FFF2-40B4-BE49-F238E27FC236}">
                <a16:creationId xmlns:a16="http://schemas.microsoft.com/office/drawing/2014/main" id="{D6C24A06-0257-E854-9C38-819852F14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3801" y="1156678"/>
            <a:ext cx="6824396" cy="4511041"/>
          </a:xfrm>
        </p:spPr>
      </p:pic>
    </p:spTree>
    <p:extLst>
      <p:ext uri="{BB962C8B-B14F-4D97-AF65-F5344CB8AC3E}">
        <p14:creationId xmlns:p14="http://schemas.microsoft.com/office/powerpoint/2010/main" val="146797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DF12-2159-5683-A345-0A2E8015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4D8D8-C7BD-FBE4-29C8-50D89F38A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human face, person, clothing, wall&#10;&#10;Description automatically generated">
            <a:extLst>
              <a:ext uri="{FF2B5EF4-FFF2-40B4-BE49-F238E27FC236}">
                <a16:creationId xmlns:a16="http://schemas.microsoft.com/office/drawing/2014/main" id="{8A56C5CA-B087-3465-6F1B-36EB2896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31" y="0"/>
            <a:ext cx="624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0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ACBA-04CE-D4F9-2410-4526A275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45D75-E807-D6BE-FE65-16E4BEDD6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n old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C8CA2E8A-82C4-16D1-A2C9-6568DD1AA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8539" y="-1"/>
            <a:ext cx="10374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3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EA95-3D54-A01B-5C02-F57F63481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862B9-34A3-000D-28B2-1B1521554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-up of an ol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E2A8DDDD-D31B-BFD2-61DB-3CEB3CF51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9097" y="1168400"/>
            <a:ext cx="6913806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6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6B63-9DCF-AA36-1457-E6E4965B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FCF1D-8708-306E-0242-DCA8EE879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n old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C96ECF87-28CD-ACE8-C8E9-D434390E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8212" y="-1796183"/>
            <a:ext cx="6995576" cy="103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2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FB2A-3119-7A92-0AF4-3A69F46F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431EA-C565-A95E-81DC-9B71579DC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n old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7766D695-E72C-12D2-9FA7-45BB06DD0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8335" y="-1661421"/>
            <a:ext cx="6856926" cy="101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0F4C-0812-7944-E03D-DA6BBC91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1211C-9609-4DBA-7E54-97D87D00C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865CDB-E3B3-BB68-2E24-82A7EF674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23" y="0"/>
            <a:ext cx="9758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C146-91B0-516D-87C8-E5ADAB2A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window, building, outdoor, house&#10;&#10;Description automatically generated">
            <a:extLst>
              <a:ext uri="{FF2B5EF4-FFF2-40B4-BE49-F238E27FC236}">
                <a16:creationId xmlns:a16="http://schemas.microsoft.com/office/drawing/2014/main" id="{F2E4ED28-EADD-6FDD-4899-691B52673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6" y="0"/>
            <a:ext cx="9314468" cy="6844259"/>
          </a:xfrm>
        </p:spPr>
      </p:pic>
    </p:spTree>
    <p:extLst>
      <p:ext uri="{BB962C8B-B14F-4D97-AF65-F5344CB8AC3E}">
        <p14:creationId xmlns:p14="http://schemas.microsoft.com/office/powerpoint/2010/main" val="240621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8B9D9052C0F046A3E6E19A8B0FF55F" ma:contentTypeVersion="16" ma:contentTypeDescription="Create a new document." ma:contentTypeScope="" ma:versionID="e7841e5b079ac5d3794b87a50eaf54de">
  <xsd:schema xmlns:xsd="http://www.w3.org/2001/XMLSchema" xmlns:xs="http://www.w3.org/2001/XMLSchema" xmlns:p="http://schemas.microsoft.com/office/2006/metadata/properties" xmlns:ns2="55c27551-8739-47ab-9e7e-e40765460a80" xmlns:ns3="a0813f5f-1a34-466a-be94-4fcb8787ad02" targetNamespace="http://schemas.microsoft.com/office/2006/metadata/properties" ma:root="true" ma:fieldsID="8634e85b7b75affc7162426417d5a3e5" ns2:_="" ns3:_="">
    <xsd:import namespace="55c27551-8739-47ab-9e7e-e40765460a80"/>
    <xsd:import namespace="a0813f5f-1a34-466a-be94-4fcb8787ad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27551-8739-47ab-9e7e-e40765460a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4dce63-c92d-40fc-b28a-de211b57b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13f5f-1a34-466a-be94-4fcb8787ad0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b86ec4-4bb4-4ab0-967a-2d6917d61e69}" ma:internalName="TaxCatchAll" ma:showField="CatchAllData" ma:web="a0813f5f-1a34-466a-be94-4fcb8787ad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c27551-8739-47ab-9e7e-e40765460a80">
      <Terms xmlns="http://schemas.microsoft.com/office/infopath/2007/PartnerControls"/>
    </lcf76f155ced4ddcb4097134ff3c332f>
    <TaxCatchAll xmlns="a0813f5f-1a34-466a-be94-4fcb8787ad02" xsi:nil="true"/>
  </documentManagement>
</p:properties>
</file>

<file path=customXml/itemProps1.xml><?xml version="1.0" encoding="utf-8"?>
<ds:datastoreItem xmlns:ds="http://schemas.openxmlformats.org/officeDocument/2006/customXml" ds:itemID="{E605FBA8-D310-4083-A595-8EBEF5B386F0}"/>
</file>

<file path=customXml/itemProps2.xml><?xml version="1.0" encoding="utf-8"?>
<ds:datastoreItem xmlns:ds="http://schemas.openxmlformats.org/officeDocument/2006/customXml" ds:itemID="{5924A2FB-887A-494B-9329-7A5A778BC3AE}"/>
</file>

<file path=customXml/itemProps3.xml><?xml version="1.0" encoding="utf-8"?>
<ds:datastoreItem xmlns:ds="http://schemas.openxmlformats.org/officeDocument/2006/customXml" ds:itemID="{6B220468-032E-4CD7-BE2A-5CAD8458A3A6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Widescreen</PresentationFormat>
  <Paragraphs>0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Lorraine Prince</dc:creator>
  <cp:lastModifiedBy>Lorraine Prince</cp:lastModifiedBy>
  <cp:revision>1</cp:revision>
  <cp:lastPrinted>2023-06-13T19:02:46Z</cp:lastPrinted>
  <dcterms:created xsi:type="dcterms:W3CDTF">2023-06-13T18:01:04Z</dcterms:created>
  <dcterms:modified xsi:type="dcterms:W3CDTF">2023-06-13T19:03:39Z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0x010100178B9D9052C0F046A3E6E19A8B0FF55F</vt:lpwstr>
  </property>
</Properties>
</file>